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435" r:id="rId5"/>
    <p:sldId id="467" r:id="rId6"/>
    <p:sldId id="470" r:id="rId7"/>
    <p:sldId id="475" r:id="rId8"/>
    <p:sldId id="473" r:id="rId9"/>
    <p:sldId id="468" r:id="rId10"/>
    <p:sldId id="474" r:id="rId11"/>
  </p:sldIdLst>
  <p:sldSz cx="24382413" cy="13716000"/>
  <p:notesSz cx="6858000" cy="9144000"/>
  <p:embeddedFontLst>
    <p:embeddedFont>
      <p:font typeface="Bitter" pitchFamily="2" charset="77"/>
      <p:regular r:id="rId14"/>
      <p:bold r:id="rId15"/>
      <p:italic r:id="rId16"/>
      <p:boldItalic r:id="rId17"/>
    </p:embeddedFont>
    <p:embeddedFont>
      <p:font typeface="Bitter Medium" pitchFamily="2" charset="77"/>
      <p:regular r:id="rId18"/>
      <p:italic r:id="rId19"/>
    </p:embeddedFont>
    <p:embeddedFont>
      <p:font typeface="Bitter SemiBold" pitchFamily="2" charset="77"/>
      <p:regular r:id="rId20"/>
      <p:bold r:id="rId21"/>
      <p:italic r:id="rId22"/>
      <p:boldItalic r:id="rId23"/>
    </p:embeddedFont>
    <p:embeddedFont>
      <p:font typeface="Rubik" pitchFamily="2" charset="-79"/>
      <p:regular r:id="rId24"/>
      <p:bold r:id="rId25"/>
      <p:italic r:id="rId26"/>
      <p:boldItalic r:id="rId27"/>
    </p:embeddedFont>
    <p:embeddedFont>
      <p:font typeface="Rubik Medium" pitchFamily="2" charset="-79"/>
      <p:regular r:id="rId28"/>
      <p:italic r:id="rId29"/>
    </p:embeddedFont>
    <p:embeddedFont>
      <p:font typeface="Rubik SemiBold" pitchFamily="2" charset="-79"/>
      <p:regular r:id="rId30"/>
      <p:bold r:id="rId31"/>
      <p:italic r:id="rId32"/>
      <p:boldItalic r:id="rId33"/>
    </p:embeddedFont>
  </p:embeddedFontLst>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68" autoAdjust="0"/>
    <p:restoredTop sz="96327" autoAdjust="0"/>
  </p:normalViewPr>
  <p:slideViewPr>
    <p:cSldViewPr snapToGrid="0">
      <p:cViewPr varScale="1">
        <p:scale>
          <a:sx n="57" d="100"/>
          <a:sy n="57" d="100"/>
        </p:scale>
        <p:origin x="240" y="69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26/06/2025</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26/06/2025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1</a:t>
            </a:fld>
            <a:endParaRPr lang="en-GB"/>
          </a:p>
        </p:txBody>
      </p:sp>
    </p:spTree>
    <p:extLst>
      <p:ext uri="{BB962C8B-B14F-4D97-AF65-F5344CB8AC3E}">
        <p14:creationId xmlns:p14="http://schemas.microsoft.com/office/powerpoint/2010/main" val="83068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25B5EE77-8CAC-4815-8642-F6182C046882}" type="slidenum">
              <a:rPr lang="en-GB" smtClean="0"/>
              <a:t>2</a:t>
            </a:fld>
            <a:endParaRPr lang="en-GB"/>
          </a:p>
        </p:txBody>
      </p:sp>
    </p:spTree>
    <p:extLst>
      <p:ext uri="{BB962C8B-B14F-4D97-AF65-F5344CB8AC3E}">
        <p14:creationId xmlns:p14="http://schemas.microsoft.com/office/powerpoint/2010/main" val="202072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845-FB53-21EE-3EFF-55A4677E34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CADC9-DAB0-109D-43E7-D41A5595D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20DA-EC5D-A2A0-7A5C-0595C8F8439D}"/>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2F4045EC-AE1E-2A74-C681-5110AD29C418}"/>
              </a:ext>
            </a:extLst>
          </p:cNvPr>
          <p:cNvSpPr>
            <a:spLocks noGrp="1"/>
          </p:cNvSpPr>
          <p:nvPr>
            <p:ph type="sldNum" sz="quarter" idx="5"/>
          </p:nvPr>
        </p:nvSpPr>
        <p:spPr/>
        <p:txBody>
          <a:bodyPr/>
          <a:lstStyle/>
          <a:p>
            <a:fld id="{25B5EE77-8CAC-4815-8642-F6182C046882}" type="slidenum">
              <a:rPr lang="en-GB" smtClean="0"/>
              <a:t>4</a:t>
            </a:fld>
            <a:endParaRPr lang="en-GB"/>
          </a:p>
        </p:txBody>
      </p:sp>
    </p:spTree>
    <p:extLst>
      <p:ext uri="{BB962C8B-B14F-4D97-AF65-F5344CB8AC3E}">
        <p14:creationId xmlns:p14="http://schemas.microsoft.com/office/powerpoint/2010/main" val="298424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4AFFF-437C-9E82-7EC4-907AE20C5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7EED0-9E36-0E34-90DE-AFDE3B194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0A1D2-D307-DFE3-6A5E-F826F3922E56}"/>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9CEC9CA4-B2A9-8A97-48DC-5E00BA8E5C8B}"/>
              </a:ext>
            </a:extLst>
          </p:cNvPr>
          <p:cNvSpPr>
            <a:spLocks noGrp="1"/>
          </p:cNvSpPr>
          <p:nvPr>
            <p:ph type="sldNum" sz="quarter" idx="5"/>
          </p:nvPr>
        </p:nvSpPr>
        <p:spPr/>
        <p:txBody>
          <a:bodyPr/>
          <a:lstStyle/>
          <a:p>
            <a:fld id="{25B5EE77-8CAC-4815-8642-F6182C046882}" type="slidenum">
              <a:rPr lang="en-GB" smtClean="0"/>
              <a:t>5</a:t>
            </a:fld>
            <a:endParaRPr lang="en-GB"/>
          </a:p>
        </p:txBody>
      </p:sp>
    </p:spTree>
    <p:extLst>
      <p:ext uri="{BB962C8B-B14F-4D97-AF65-F5344CB8AC3E}">
        <p14:creationId xmlns:p14="http://schemas.microsoft.com/office/powerpoint/2010/main" val="241522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6</a:t>
            </a:fld>
            <a:endParaRPr lang="en-GB"/>
          </a:p>
        </p:txBody>
      </p:sp>
    </p:spTree>
    <p:extLst>
      <p:ext uri="{BB962C8B-B14F-4D97-AF65-F5344CB8AC3E}">
        <p14:creationId xmlns:p14="http://schemas.microsoft.com/office/powerpoint/2010/main" val="2551851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4291-6C27-0C10-B89B-921D9D751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99305-46BC-B05C-28D0-92A6CAF33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57C10-0715-730D-BE6F-B8297877677E}"/>
              </a:ext>
            </a:extLst>
          </p:cNvPr>
          <p:cNvSpPr>
            <a:spLocks noGrp="1"/>
          </p:cNvSpPr>
          <p:nvPr>
            <p:ph type="body" idx="1"/>
          </p:nvPr>
        </p:nvSpPr>
        <p:spPr/>
        <p:txBody>
          <a:bodyPr/>
          <a:lstStyle/>
          <a:p>
            <a:r>
              <a:rPr lang="en-GB" dirty="0"/>
              <a:t>Notes</a:t>
            </a:r>
          </a:p>
        </p:txBody>
      </p:sp>
      <p:sp>
        <p:nvSpPr>
          <p:cNvPr id="4" name="Slide Number Placeholder 3">
            <a:extLst>
              <a:ext uri="{FF2B5EF4-FFF2-40B4-BE49-F238E27FC236}">
                <a16:creationId xmlns:a16="http://schemas.microsoft.com/office/drawing/2014/main" id="{0A427312-6BF7-A2E2-59D8-2631AB922D8B}"/>
              </a:ext>
            </a:extLst>
          </p:cNvPr>
          <p:cNvSpPr>
            <a:spLocks noGrp="1"/>
          </p:cNvSpPr>
          <p:nvPr>
            <p:ph type="sldNum" sz="quarter" idx="5"/>
          </p:nvPr>
        </p:nvSpPr>
        <p:spPr/>
        <p:txBody>
          <a:bodyPr/>
          <a:lstStyle/>
          <a:p>
            <a:fld id="{25B5EE77-8CAC-4815-8642-F6182C046882}" type="slidenum">
              <a:rPr lang="en-GB" smtClean="0"/>
              <a:t>7</a:t>
            </a:fld>
            <a:endParaRPr lang="en-GB"/>
          </a:p>
        </p:txBody>
      </p:sp>
    </p:spTree>
    <p:extLst>
      <p:ext uri="{BB962C8B-B14F-4D97-AF65-F5344CB8AC3E}">
        <p14:creationId xmlns:p14="http://schemas.microsoft.com/office/powerpoint/2010/main" val="2453305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
        <p:nvSpPr>
          <p:cNvPr id="7" name="Text Placeholder 6">
            <a:extLst>
              <a:ext uri="{FF2B5EF4-FFF2-40B4-BE49-F238E27FC236}">
                <a16:creationId xmlns:a16="http://schemas.microsoft.com/office/drawing/2014/main" id="{04EC3623-AEB1-8E30-69F4-C79E264B72AB}"/>
              </a:ext>
            </a:extLst>
          </p:cNvPr>
          <p:cNvSpPr>
            <a:spLocks noGrp="1"/>
          </p:cNvSpPr>
          <p:nvPr>
            <p:ph type="body" sz="quarter" idx="14"/>
          </p:nvPr>
        </p:nvSpPr>
        <p:spPr>
          <a:xfrm>
            <a:off x="2109788"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26/06/2025</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26/06/2025</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26/06/2025</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 legac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54EACB-E6FB-37F0-74BD-6181F7C294E8}"/>
              </a:ext>
            </a:extLst>
          </p:cNvPr>
          <p:cNvSpPr>
            <a:spLocks noGrp="1"/>
          </p:cNvSpPr>
          <p:nvPr>
            <p:ph type="ftr" sz="quarter" idx="11"/>
          </p:nvPr>
        </p:nvSpPr>
        <p:spPr>
          <a:xfrm>
            <a:off x="706438" y="12278450"/>
            <a:ext cx="17245012" cy="720000"/>
          </a:xfrm>
        </p:spPr>
        <p:txBody>
          <a:bodyPr/>
          <a:lstStyle/>
          <a:p>
            <a:endParaRPr lang="en-DK" dirty="0"/>
          </a:p>
        </p:txBody>
      </p:sp>
      <p:sp>
        <p:nvSpPr>
          <p:cNvPr id="6" name="Rectangle 5">
            <a:extLst>
              <a:ext uri="{FF2B5EF4-FFF2-40B4-BE49-F238E27FC236}">
                <a16:creationId xmlns:a16="http://schemas.microsoft.com/office/drawing/2014/main" id="{9C757715-55A6-8482-065D-6E37A074341E}"/>
              </a:ext>
            </a:extLst>
          </p:cNvPr>
          <p:cNvSpPr/>
          <p:nvPr userDrawn="1"/>
        </p:nvSpPr>
        <p:spPr>
          <a:xfrm>
            <a:off x="2" y="6954224"/>
            <a:ext cx="24382411" cy="4601189"/>
          </a:xfrm>
          <a:prstGeom prst="rect">
            <a:avLst/>
          </a:prstGeom>
          <a:solidFill>
            <a:schemeClr val="bg1">
              <a:lumMod val="95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7" name="Rectangle 6">
            <a:extLst>
              <a:ext uri="{FF2B5EF4-FFF2-40B4-BE49-F238E27FC236}">
                <a16:creationId xmlns:a16="http://schemas.microsoft.com/office/drawing/2014/main" id="{3EC0ECA8-0117-8304-ADD4-3BF6A9391FC6}"/>
              </a:ext>
            </a:extLst>
          </p:cNvPr>
          <p:cNvSpPr/>
          <p:nvPr userDrawn="1"/>
        </p:nvSpPr>
        <p:spPr>
          <a:xfrm>
            <a:off x="-2178" y="-1"/>
            <a:ext cx="24382413" cy="694888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8" name="Title 1">
            <a:extLst>
              <a:ext uri="{FF2B5EF4-FFF2-40B4-BE49-F238E27FC236}">
                <a16:creationId xmlns:a16="http://schemas.microsoft.com/office/drawing/2014/main" id="{25849F64-8A07-41F9-8894-0EE0BB52BCEC}"/>
              </a:ext>
            </a:extLst>
          </p:cNvPr>
          <p:cNvSpPr>
            <a:spLocks noGrp="1"/>
          </p:cNvSpPr>
          <p:nvPr>
            <p:ph type="title"/>
          </p:nvPr>
        </p:nvSpPr>
        <p:spPr>
          <a:xfrm>
            <a:off x="706437" y="7405688"/>
            <a:ext cx="11124000" cy="3790800"/>
          </a:xfrm>
          <a:prstGeom prst="rect">
            <a:avLst/>
          </a:prstGeom>
        </p:spPr>
        <p:txBody>
          <a:bodyPr lIns="360000" anchor="ctr"/>
          <a:lstStyle>
            <a:lvl1pPr>
              <a:defRPr>
                <a:solidFill>
                  <a:schemeClr val="tx1">
                    <a:lumMod val="75000"/>
                    <a:lumOff val="25000"/>
                  </a:schemeClr>
                </a:solidFill>
              </a:defRPr>
            </a:lvl1pPr>
          </a:lstStyle>
          <a:p>
            <a:r>
              <a:rPr lang="en-GB"/>
              <a:t>Click to edit Master title style</a:t>
            </a:r>
            <a:endParaRPr lang="en-GB" dirty="0"/>
          </a:p>
        </p:txBody>
      </p:sp>
      <p:sp>
        <p:nvSpPr>
          <p:cNvPr id="9" name="Picture Placeholder 6">
            <a:extLst>
              <a:ext uri="{FF2B5EF4-FFF2-40B4-BE49-F238E27FC236}">
                <a16:creationId xmlns:a16="http://schemas.microsoft.com/office/drawing/2014/main" id="{17B40D71-1736-97D7-C304-5843F723A6C9}"/>
              </a:ext>
            </a:extLst>
          </p:cNvPr>
          <p:cNvSpPr>
            <a:spLocks noGrp="1"/>
          </p:cNvSpPr>
          <p:nvPr>
            <p:ph type="pic" sz="quarter" idx="13" hasCustomPrompt="1"/>
          </p:nvPr>
        </p:nvSpPr>
        <p:spPr>
          <a:xfrm>
            <a:off x="0" y="2"/>
            <a:ext cx="24382413" cy="6588000"/>
          </a:xfrm>
          <a:prstGeom prst="rect">
            <a:avLst/>
          </a:prstGeom>
          <a:solidFill>
            <a:schemeClr val="bg1"/>
          </a:solidFill>
          <a:effectLst/>
        </p:spPr>
        <p:txBody>
          <a:bodyPr vert="horz" lIns="72000" tIns="72000" rIns="72000" bIns="1044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0" name="Text Placeholder 4">
            <a:extLst>
              <a:ext uri="{FF2B5EF4-FFF2-40B4-BE49-F238E27FC236}">
                <a16:creationId xmlns:a16="http://schemas.microsoft.com/office/drawing/2014/main" id="{41D0A228-3007-7188-8589-94C48A55AB28}"/>
              </a:ext>
            </a:extLst>
          </p:cNvPr>
          <p:cNvSpPr>
            <a:spLocks noGrp="1"/>
          </p:cNvSpPr>
          <p:nvPr>
            <p:ph type="body" sz="quarter" idx="15" hasCustomPrompt="1"/>
          </p:nvPr>
        </p:nvSpPr>
        <p:spPr>
          <a:xfrm>
            <a:off x="12536872" y="7405688"/>
            <a:ext cx="11110912" cy="3790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830470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gacy two levels image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185B8-DC54-A513-D592-EF4C531D96B7}"/>
              </a:ext>
            </a:extLst>
          </p:cNvPr>
          <p:cNvSpPr/>
          <p:nvPr userDrawn="1"/>
        </p:nvSpPr>
        <p:spPr>
          <a:xfrm>
            <a:off x="0" y="-45"/>
            <a:ext cx="12191206" cy="11555458"/>
          </a:xfrm>
          <a:prstGeom prst="rect">
            <a:avLst/>
          </a:prstGeom>
          <a:solidFill>
            <a:schemeClr val="bg1">
              <a:lumMod val="95000"/>
              <a:alpha val="50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b="0" i="0" dirty="0">
              <a:latin typeface="Rubik" pitchFamily="2" charset="-79"/>
            </a:endParaRPr>
          </a:p>
        </p:txBody>
      </p:sp>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12191207" y="-45"/>
            <a:ext cx="12191206" cy="11555454"/>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
        <p:nvSpPr>
          <p:cNvPr id="11" name="Title 10">
            <a:extLst>
              <a:ext uri="{FF2B5EF4-FFF2-40B4-BE49-F238E27FC236}">
                <a16:creationId xmlns:a16="http://schemas.microsoft.com/office/drawing/2014/main" id="{A6BA76B2-A261-4CFB-B331-B236677917F3}"/>
              </a:ext>
            </a:extLst>
          </p:cNvPr>
          <p:cNvSpPr>
            <a:spLocks noGrp="1"/>
          </p:cNvSpPr>
          <p:nvPr>
            <p:ph type="title"/>
          </p:nvPr>
        </p:nvSpPr>
        <p:spPr>
          <a:xfrm>
            <a:off x="706438" y="3257550"/>
            <a:ext cx="10764000" cy="4148131"/>
          </a:xfrm>
          <a:prstGeom prst="rect">
            <a:avLst/>
          </a:prstGeom>
          <a:noFill/>
        </p:spPr>
        <p:txBody>
          <a:bodyPr lIns="252000" tIns="180000" rIns="180000" bIns="180000" anchor="ctr"/>
          <a:lstStyle>
            <a:lvl1pPr>
              <a:defRPr>
                <a:solidFill>
                  <a:schemeClr val="tx1">
                    <a:lumMod val="85000"/>
                    <a:lumOff val="15000"/>
                  </a:schemeClr>
                </a:solidFill>
              </a:defRPr>
            </a:lvl1pPr>
          </a:lstStyle>
          <a:p>
            <a:r>
              <a:rPr lang="en-GB"/>
              <a:t>Click to edit Master title style</a:t>
            </a:r>
            <a:endParaRPr lang="en-GB" dirty="0"/>
          </a:p>
        </p:txBody>
      </p:sp>
      <p:sp>
        <p:nvSpPr>
          <p:cNvPr id="7" name="Footer Placeholder 6">
            <a:extLst>
              <a:ext uri="{FF2B5EF4-FFF2-40B4-BE49-F238E27FC236}">
                <a16:creationId xmlns:a16="http://schemas.microsoft.com/office/drawing/2014/main" id="{AF0520B0-C266-427C-AAEA-F49ADDE2480C}"/>
              </a:ext>
            </a:extLst>
          </p:cNvPr>
          <p:cNvSpPr>
            <a:spLocks noGrp="1"/>
          </p:cNvSpPr>
          <p:nvPr>
            <p:ph type="ftr" sz="quarter" idx="16"/>
          </p:nvPr>
        </p:nvSpPr>
        <p:spPr>
          <a:xfrm>
            <a:off x="706436" y="12278450"/>
            <a:ext cx="17245013" cy="720000"/>
          </a:xfrm>
        </p:spPr>
        <p:txBody>
          <a:bodyPr/>
          <a:lstStyle/>
          <a:p>
            <a:endParaRPr lang="en-DK" dirty="0"/>
          </a:p>
        </p:txBody>
      </p:sp>
      <p:sp>
        <p:nvSpPr>
          <p:cNvPr id="12" name="Text Placeholder 11">
            <a:extLst>
              <a:ext uri="{FF2B5EF4-FFF2-40B4-BE49-F238E27FC236}">
                <a16:creationId xmlns:a16="http://schemas.microsoft.com/office/drawing/2014/main" id="{A77315A0-F34A-348A-F585-0964704E9188}"/>
              </a:ext>
            </a:extLst>
          </p:cNvPr>
          <p:cNvSpPr>
            <a:spLocks noGrp="1"/>
          </p:cNvSpPr>
          <p:nvPr>
            <p:ph type="body" sz="quarter" idx="17" hasCustomPrompt="1"/>
          </p:nvPr>
        </p:nvSpPr>
        <p:spPr>
          <a:xfrm>
            <a:off x="706436" y="7780338"/>
            <a:ext cx="10763250" cy="34099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621885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gacy arro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B73B7-2F0B-596D-7EDB-AB09725D34BB}"/>
              </a:ext>
            </a:extLst>
          </p:cNvPr>
          <p:cNvSpPr/>
          <p:nvPr userDrawn="1"/>
        </p:nvSpPr>
        <p:spPr>
          <a:xfrm>
            <a:off x="669925" y="8173324"/>
            <a:ext cx="15123600" cy="3382090"/>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4" name="Picture Placeholder 11">
            <a:extLst>
              <a:ext uri="{FF2B5EF4-FFF2-40B4-BE49-F238E27FC236}">
                <a16:creationId xmlns:a16="http://schemas.microsoft.com/office/drawing/2014/main" id="{CED5DF75-175C-72E1-BFF4-DFA846042875}"/>
              </a:ext>
            </a:extLst>
          </p:cNvPr>
          <p:cNvSpPr>
            <a:spLocks noGrp="1"/>
          </p:cNvSpPr>
          <p:nvPr>
            <p:ph type="pic" sz="quarter" idx="13" hasCustomPrompt="1"/>
          </p:nvPr>
        </p:nvSpPr>
        <p:spPr>
          <a:xfrm>
            <a:off x="706438" y="3257548"/>
            <a:ext cx="11484767" cy="4918809"/>
          </a:xfrm>
          <a:solidFill>
            <a:schemeClr val="bg1"/>
          </a:solidFill>
          <a:ln w="50800" cap="rnd">
            <a:noFill/>
            <a:round/>
          </a:ln>
          <a:effectLst/>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28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5" name="Picture Placeholder 13">
            <a:extLst>
              <a:ext uri="{FF2B5EF4-FFF2-40B4-BE49-F238E27FC236}">
                <a16:creationId xmlns:a16="http://schemas.microsoft.com/office/drawing/2014/main" id="{D201B734-4230-2B11-791C-884919C69114}"/>
              </a:ext>
            </a:extLst>
          </p:cNvPr>
          <p:cNvSpPr>
            <a:spLocks noGrp="1"/>
          </p:cNvSpPr>
          <p:nvPr>
            <p:ph type="pic" sz="quarter" idx="14" hasCustomPrompt="1"/>
          </p:nvPr>
        </p:nvSpPr>
        <p:spPr>
          <a:xfrm>
            <a:off x="15791205" y="3257550"/>
            <a:ext cx="7884769" cy="8297864"/>
          </a:xfrm>
          <a:solidFill>
            <a:schemeClr val="bg1"/>
          </a:solidFill>
          <a:ln w="50800" cap="rnd">
            <a:noFill/>
            <a:round/>
          </a:ln>
          <a:effectLst/>
        </p:spPr>
        <p:txBody>
          <a:bodyPr vert="horz" lIns="72000" tIns="72000" rIns="72000" bIns="1188000" rtlCol="0" anchor="ctr" anchorCtr="0">
            <a:normAutofit/>
          </a:bodyPr>
          <a:lstStyle>
            <a:lvl1pPr>
              <a:defRPr lang="en-GB" sz="2400" dirty="0" smtClean="0">
                <a:solidFill>
                  <a:schemeClr val="accent5"/>
                </a:solidFill>
              </a:defRPr>
            </a:lvl1pPr>
          </a:lstStyle>
          <a:p>
            <a:pPr marL="0" marR="0" lvl="0" indent="0" algn="ctr" fontAlgn="auto">
              <a:spcAft>
                <a:spcPts val="0"/>
              </a:spcAft>
              <a:buSzTx/>
              <a:buNone/>
              <a:tabLst/>
            </a:pPr>
            <a:r>
              <a:rPr lang="en-US" dirty="0"/>
              <a:t>Click on the icon to add an image in this place-holder</a:t>
            </a:r>
            <a:endParaRPr lang="en-GB" dirty="0"/>
          </a:p>
        </p:txBody>
      </p:sp>
      <p:sp>
        <p:nvSpPr>
          <p:cNvPr id="11" name="Title 1">
            <a:extLst>
              <a:ext uri="{FF2B5EF4-FFF2-40B4-BE49-F238E27FC236}">
                <a16:creationId xmlns:a16="http://schemas.microsoft.com/office/drawing/2014/main" id="{D82A5F78-DBD1-3BB0-7933-FC1E3ADCBD57}"/>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sp>
        <p:nvSpPr>
          <p:cNvPr id="13" name="Rectangle 12">
            <a:extLst>
              <a:ext uri="{FF2B5EF4-FFF2-40B4-BE49-F238E27FC236}">
                <a16:creationId xmlns:a16="http://schemas.microsoft.com/office/drawing/2014/main" id="{4DDD7C7F-453A-D812-FC36-28AC1240FC9E}"/>
              </a:ext>
            </a:extLst>
          </p:cNvPr>
          <p:cNvSpPr/>
          <p:nvPr userDrawn="1"/>
        </p:nvSpPr>
        <p:spPr>
          <a:xfrm>
            <a:off x="12191205" y="3241536"/>
            <a:ext cx="3600000" cy="4931787"/>
          </a:xfrm>
          <a:prstGeom prst="rect">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sp>
        <p:nvSpPr>
          <p:cNvPr id="15" name="Text Placeholder 26">
            <a:extLst>
              <a:ext uri="{FF2B5EF4-FFF2-40B4-BE49-F238E27FC236}">
                <a16:creationId xmlns:a16="http://schemas.microsoft.com/office/drawing/2014/main" id="{5B61B278-1CF5-FED8-2765-33B0D1F8DFE8}"/>
              </a:ext>
            </a:extLst>
          </p:cNvPr>
          <p:cNvSpPr>
            <a:spLocks noGrp="1"/>
          </p:cNvSpPr>
          <p:nvPr>
            <p:ph type="body" sz="quarter" idx="15" hasCustomPrompt="1"/>
          </p:nvPr>
        </p:nvSpPr>
        <p:spPr>
          <a:xfrm>
            <a:off x="1066821" y="8605885"/>
            <a:ext cx="10764001" cy="2520000"/>
          </a:xfrm>
          <a:prstGeom prst="rect">
            <a:avLst/>
          </a:prstGeom>
        </p:spPr>
        <p:txBody>
          <a:bodyPr/>
          <a:lstStyle>
            <a:lvl1pPr>
              <a:lnSpc>
                <a:spcPct val="130000"/>
              </a:lnSpc>
              <a:defRPr sz="3200">
                <a:solidFill>
                  <a:schemeClr val="tx1">
                    <a:lumMod val="85000"/>
                    <a:lumOff val="15000"/>
                  </a:schemeClr>
                </a:solidFill>
              </a:defRPr>
            </a:lvl1pPr>
            <a:lvl2pPr marL="0" indent="0">
              <a:lnSpc>
                <a:spcPct val="130000"/>
              </a:lnSpc>
              <a:buNone/>
              <a:defRPr sz="2800">
                <a:solidFill>
                  <a:schemeClr val="tx1">
                    <a:lumMod val="85000"/>
                    <a:lumOff val="15000"/>
                  </a:schemeClr>
                </a:solidFill>
              </a:defRPr>
            </a:lvl2pPr>
            <a:lvl3pPr marL="0" indent="0">
              <a:lnSpc>
                <a:spcPct val="130000"/>
              </a:lnSpc>
              <a:buNone/>
              <a:defRPr sz="2400">
                <a:solidFill>
                  <a:schemeClr val="tx1">
                    <a:lumMod val="85000"/>
                    <a:lumOff val="15000"/>
                  </a:schemeClr>
                </a:solidFill>
              </a:defRPr>
            </a:lvl3pPr>
            <a:lvl4pPr marL="0" indent="0">
              <a:lnSpc>
                <a:spcPct val="130000"/>
              </a:lnSpc>
              <a:buNone/>
              <a:defRPr sz="2000">
                <a:solidFill>
                  <a:schemeClr val="tx1">
                    <a:lumMod val="85000"/>
                    <a:lumOff val="15000"/>
                  </a:schemeClr>
                </a:solidFill>
              </a:defRPr>
            </a:lvl4pPr>
            <a:lvl5pPr marL="0" indent="0">
              <a:lnSpc>
                <a:spcPct val="130000"/>
              </a:lnSpc>
              <a:buNone/>
              <a:defRPr sz="1800">
                <a:solidFill>
                  <a:schemeClr val="tx1">
                    <a:lumMod val="85000"/>
                    <a:lumOff val="15000"/>
                  </a:schemeClr>
                </a:solidFill>
              </a:defRPr>
            </a:lvl5pPr>
          </a:lstStyle>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6" name="Group 15">
            <a:extLst>
              <a:ext uri="{FF2B5EF4-FFF2-40B4-BE49-F238E27FC236}">
                <a16:creationId xmlns:a16="http://schemas.microsoft.com/office/drawing/2014/main" id="{7125CFEF-5F35-B2E8-BAD8-F9367A09C4AE}"/>
              </a:ext>
            </a:extLst>
          </p:cNvPr>
          <p:cNvGrpSpPr/>
          <p:nvPr userDrawn="1"/>
        </p:nvGrpSpPr>
        <p:grpSpPr>
          <a:xfrm>
            <a:off x="13163319" y="6578542"/>
            <a:ext cx="1655772" cy="1655880"/>
            <a:chOff x="5581650" y="2971800"/>
            <a:chExt cx="914400" cy="914400"/>
          </a:xfrm>
        </p:grpSpPr>
        <p:sp>
          <p:nvSpPr>
            <p:cNvPr id="17" name="Oval 16">
              <a:extLst>
                <a:ext uri="{FF2B5EF4-FFF2-40B4-BE49-F238E27FC236}">
                  <a16:creationId xmlns:a16="http://schemas.microsoft.com/office/drawing/2014/main" id="{E4B797F6-F089-7B9C-5D8D-A6D7D4264114}"/>
                </a:ext>
              </a:extLst>
            </p:cNvPr>
            <p:cNvSpPr/>
            <p:nvPr/>
          </p:nvSpPr>
          <p:spPr>
            <a:xfrm>
              <a:off x="5581650" y="2971800"/>
              <a:ext cx="914400" cy="914400"/>
            </a:xfrm>
            <a:prstGeom prst="ellipse">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sp>
          <p:nvSpPr>
            <p:cNvPr id="18" name="Arrow: Chevron 8">
              <a:extLst>
                <a:ext uri="{FF2B5EF4-FFF2-40B4-BE49-F238E27FC236}">
                  <a16:creationId xmlns:a16="http://schemas.microsoft.com/office/drawing/2014/main" id="{8A4D60F1-49E1-B5B0-FB24-049A5F127D24}"/>
                </a:ext>
              </a:extLst>
            </p:cNvPr>
            <p:cNvSpPr/>
            <p:nvPr/>
          </p:nvSpPr>
          <p:spPr>
            <a:xfrm>
              <a:off x="5887234" y="3237710"/>
              <a:ext cx="366712" cy="366712"/>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7200" b="1" i="0" cap="none" spc="0" dirty="0">
                <a:ln w="22225">
                  <a:solidFill>
                    <a:schemeClr val="accent2"/>
                  </a:solidFill>
                  <a:prstDash val="solid"/>
                </a:ln>
                <a:solidFill>
                  <a:schemeClr val="accent2">
                    <a:lumMod val="40000"/>
                    <a:lumOff val="60000"/>
                  </a:schemeClr>
                </a:solidFill>
                <a:effectLst/>
                <a:latin typeface="Bitter" pitchFamily="2" charset="77"/>
              </a:endParaRPr>
            </a:p>
          </p:txBody>
        </p:sp>
      </p:grpSp>
      <p:sp>
        <p:nvSpPr>
          <p:cNvPr id="6" name="Footer Placeholder 5">
            <a:extLst>
              <a:ext uri="{FF2B5EF4-FFF2-40B4-BE49-F238E27FC236}">
                <a16:creationId xmlns:a16="http://schemas.microsoft.com/office/drawing/2014/main" id="{99212BDD-7F7B-BD53-B905-BE16A288F0D2}"/>
              </a:ext>
            </a:extLst>
          </p:cNvPr>
          <p:cNvSpPr>
            <a:spLocks noGrp="1"/>
          </p:cNvSpPr>
          <p:nvPr>
            <p:ph type="ftr" sz="quarter" idx="17"/>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30284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40"/>
            <a:ext cx="22969537" cy="1462083"/>
          </a:xfrm>
          <a:prstGeom prst="rect">
            <a:avLst/>
          </a:prstGeom>
        </p:spPr>
        <p:txBody>
          <a:body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9DE1CA3E-8E07-43D1-8EFE-5A36C3D085BD}"/>
              </a:ext>
            </a:extLst>
          </p:cNvPr>
          <p:cNvSpPr>
            <a:spLocks noGrp="1"/>
          </p:cNvSpPr>
          <p:nvPr>
            <p:ph type="pic" sz="quarter" idx="13" hasCustomPrompt="1"/>
          </p:nvPr>
        </p:nvSpPr>
        <p:spPr>
          <a:xfrm>
            <a:off x="1066700"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2" name="Straight Connector 11">
            <a:extLst>
              <a:ext uri="{FF2B5EF4-FFF2-40B4-BE49-F238E27FC236}">
                <a16:creationId xmlns:a16="http://schemas.microsoft.com/office/drawing/2014/main" id="{039558FF-EE5B-4B3D-B05F-C9F6432A95BB}"/>
              </a:ext>
            </a:extLst>
          </p:cNvPr>
          <p:cNvCxnSpPr>
            <a:cxnSpLocks/>
          </p:cNvCxnSpPr>
          <p:nvPr userDrawn="1"/>
        </p:nvCxnSpPr>
        <p:spPr>
          <a:xfrm>
            <a:off x="1047650"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5662"/>
            <a:ext cx="20126325" cy="712788"/>
          </a:xfrm>
          <a:prstGeom prst="rect">
            <a:avLst/>
          </a:prstGeom>
        </p:spPr>
        <p:txBody>
          <a:bodyPr/>
          <a:lstStyle/>
          <a:p>
            <a:endParaRPr lang="en-GB" dirty="0"/>
          </a:p>
        </p:txBody>
      </p:sp>
      <p:sp>
        <p:nvSpPr>
          <p:cNvPr id="20" name="Picture Placeholder 6">
            <a:extLst>
              <a:ext uri="{FF2B5EF4-FFF2-40B4-BE49-F238E27FC236}">
                <a16:creationId xmlns:a16="http://schemas.microsoft.com/office/drawing/2014/main" id="{A092AE0A-A9A8-C351-9490-0A2566AB7615}"/>
              </a:ext>
            </a:extLst>
          </p:cNvPr>
          <p:cNvSpPr>
            <a:spLocks noGrp="1"/>
          </p:cNvSpPr>
          <p:nvPr>
            <p:ph type="pic" sz="quarter" idx="18" hasCustomPrompt="1"/>
          </p:nvPr>
        </p:nvSpPr>
        <p:spPr>
          <a:xfrm>
            <a:off x="6808688" y="3283574"/>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28" name="Straight Connector 27">
            <a:extLst>
              <a:ext uri="{FF2B5EF4-FFF2-40B4-BE49-F238E27FC236}">
                <a16:creationId xmlns:a16="http://schemas.microsoft.com/office/drawing/2014/main" id="{EDD15198-08D6-E7E8-267B-0AB0955CF9D3}"/>
              </a:ext>
            </a:extLst>
          </p:cNvPr>
          <p:cNvCxnSpPr>
            <a:cxnSpLocks/>
          </p:cNvCxnSpPr>
          <p:nvPr userDrawn="1"/>
        </p:nvCxnSpPr>
        <p:spPr>
          <a:xfrm>
            <a:off x="6795988"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1" name="Picture Placeholder 6">
            <a:extLst>
              <a:ext uri="{FF2B5EF4-FFF2-40B4-BE49-F238E27FC236}">
                <a16:creationId xmlns:a16="http://schemas.microsoft.com/office/drawing/2014/main" id="{7961B20B-7DF6-5C00-09B8-024EA84D2D03}"/>
              </a:ext>
            </a:extLst>
          </p:cNvPr>
          <p:cNvSpPr>
            <a:spLocks noGrp="1"/>
          </p:cNvSpPr>
          <p:nvPr>
            <p:ph type="pic" sz="quarter" idx="20" hasCustomPrompt="1"/>
          </p:nvPr>
        </p:nvSpPr>
        <p:spPr>
          <a:xfrm>
            <a:off x="12584171"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2" name="Straight Connector 31">
            <a:extLst>
              <a:ext uri="{FF2B5EF4-FFF2-40B4-BE49-F238E27FC236}">
                <a16:creationId xmlns:a16="http://schemas.microsoft.com/office/drawing/2014/main" id="{5F103CA6-B81F-A5D8-833D-B23FA5DE0326}"/>
              </a:ext>
            </a:extLst>
          </p:cNvPr>
          <p:cNvCxnSpPr>
            <a:cxnSpLocks/>
          </p:cNvCxnSpPr>
          <p:nvPr userDrawn="1"/>
        </p:nvCxnSpPr>
        <p:spPr>
          <a:xfrm>
            <a:off x="12569725"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4" name="Picture Placeholder 6">
            <a:extLst>
              <a:ext uri="{FF2B5EF4-FFF2-40B4-BE49-F238E27FC236}">
                <a16:creationId xmlns:a16="http://schemas.microsoft.com/office/drawing/2014/main" id="{E824374E-DB8B-8BD9-234F-7C1C2353B4E7}"/>
              </a:ext>
            </a:extLst>
          </p:cNvPr>
          <p:cNvSpPr>
            <a:spLocks noGrp="1"/>
          </p:cNvSpPr>
          <p:nvPr>
            <p:ph type="pic" sz="quarter" idx="22" hasCustomPrompt="1"/>
          </p:nvPr>
        </p:nvSpPr>
        <p:spPr>
          <a:xfrm>
            <a:off x="18311713" y="3263899"/>
            <a:ext cx="5004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5" name="Straight Connector 34">
            <a:extLst>
              <a:ext uri="{FF2B5EF4-FFF2-40B4-BE49-F238E27FC236}">
                <a16:creationId xmlns:a16="http://schemas.microsoft.com/office/drawing/2014/main" id="{80CE754B-3AE9-6028-6CD9-E2AF51869088}"/>
              </a:ext>
            </a:extLst>
          </p:cNvPr>
          <p:cNvCxnSpPr>
            <a:cxnSpLocks/>
          </p:cNvCxnSpPr>
          <p:nvPr userDrawn="1"/>
        </p:nvCxnSpPr>
        <p:spPr>
          <a:xfrm>
            <a:off x="18292663" y="7041481"/>
            <a:ext cx="500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9817FC7-E5C9-887A-B587-C3740A007A72}"/>
              </a:ext>
            </a:extLst>
          </p:cNvPr>
          <p:cNvSpPr>
            <a:spLocks noGrp="1"/>
          </p:cNvSpPr>
          <p:nvPr>
            <p:ph type="body" sz="quarter" idx="28" hasCustomPrompt="1"/>
          </p:nvPr>
        </p:nvSpPr>
        <p:spPr>
          <a:xfrm>
            <a:off x="6789838"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6" name="Text Placeholder 4">
            <a:extLst>
              <a:ext uri="{FF2B5EF4-FFF2-40B4-BE49-F238E27FC236}">
                <a16:creationId xmlns:a16="http://schemas.microsoft.com/office/drawing/2014/main" id="{125BC8C8-8D84-7D81-467F-E47015523C44}"/>
              </a:ext>
            </a:extLst>
          </p:cNvPr>
          <p:cNvSpPr>
            <a:spLocks noGrp="1"/>
          </p:cNvSpPr>
          <p:nvPr>
            <p:ph type="body" sz="quarter" idx="29" hasCustomPrompt="1"/>
          </p:nvPr>
        </p:nvSpPr>
        <p:spPr>
          <a:xfrm>
            <a:off x="103822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8" name="Text Placeholder 4">
            <a:extLst>
              <a:ext uri="{FF2B5EF4-FFF2-40B4-BE49-F238E27FC236}">
                <a16:creationId xmlns:a16="http://schemas.microsoft.com/office/drawing/2014/main" id="{0A9C62F0-B6D5-A341-94B4-E654F5BA169E}"/>
              </a:ext>
            </a:extLst>
          </p:cNvPr>
          <p:cNvSpPr>
            <a:spLocks noGrp="1"/>
          </p:cNvSpPr>
          <p:nvPr>
            <p:ph type="body" sz="quarter" idx="30" hasCustomPrompt="1"/>
          </p:nvPr>
        </p:nvSpPr>
        <p:spPr>
          <a:xfrm>
            <a:off x="18328695"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9" name="Text Placeholder 4">
            <a:extLst>
              <a:ext uri="{FF2B5EF4-FFF2-40B4-BE49-F238E27FC236}">
                <a16:creationId xmlns:a16="http://schemas.microsoft.com/office/drawing/2014/main" id="{BF5C3061-CE67-BB97-A091-DCE60FFED454}"/>
              </a:ext>
            </a:extLst>
          </p:cNvPr>
          <p:cNvSpPr>
            <a:spLocks noGrp="1"/>
          </p:cNvSpPr>
          <p:nvPr>
            <p:ph type="body" sz="quarter" idx="31" hasCustomPrompt="1"/>
          </p:nvPr>
        </p:nvSpPr>
        <p:spPr>
          <a:xfrm>
            <a:off x="12577082" y="7407275"/>
            <a:ext cx="5022850" cy="4148138"/>
          </a:xfrm>
        </p:spPr>
        <p:txBody>
          <a:bodyPr/>
          <a:lstStyle>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1730971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7"/>
          </a:xfrm>
          <a:prstGeom prst="rect">
            <a:avLst/>
          </a:prstGeom>
        </p:spPr>
        <p:txBody>
          <a:bodyPr/>
          <a:lstStyle/>
          <a:p>
            <a:r>
              <a:rPr lang="en-GB"/>
              <a:t>Click to edit Master title style</a:t>
            </a:r>
            <a:endParaRPr lang="en-GB" dirty="0"/>
          </a:p>
        </p:txBody>
      </p:sp>
      <p:sp>
        <p:nvSpPr>
          <p:cNvPr id="6" name="Footer Placeholder 4">
            <a:extLst>
              <a:ext uri="{FF2B5EF4-FFF2-40B4-BE49-F238E27FC236}">
                <a16:creationId xmlns:a16="http://schemas.microsoft.com/office/drawing/2014/main" id="{1AF68079-C76E-9A93-BB94-99E78362DF2B}"/>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15" name="Picture Placeholder 6">
            <a:extLst>
              <a:ext uri="{FF2B5EF4-FFF2-40B4-BE49-F238E27FC236}">
                <a16:creationId xmlns:a16="http://schemas.microsoft.com/office/drawing/2014/main" id="{ADEE6A4A-2EC0-F74D-5F72-DD0F707D90E1}"/>
              </a:ext>
            </a:extLst>
          </p:cNvPr>
          <p:cNvSpPr>
            <a:spLocks noGrp="1"/>
          </p:cNvSpPr>
          <p:nvPr>
            <p:ph type="pic" sz="quarter" idx="13" hasCustomPrompt="1"/>
          </p:nvPr>
        </p:nvSpPr>
        <p:spPr>
          <a:xfrm>
            <a:off x="706438" y="3263899"/>
            <a:ext cx="11484768"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6" name="Straight Connector 15">
            <a:extLst>
              <a:ext uri="{FF2B5EF4-FFF2-40B4-BE49-F238E27FC236}">
                <a16:creationId xmlns:a16="http://schemas.microsoft.com/office/drawing/2014/main" id="{58F74ECA-B1B6-C2DD-7434-69ABC0AE46ED}"/>
              </a:ext>
            </a:extLst>
          </p:cNvPr>
          <p:cNvCxnSpPr>
            <a:cxnSpLocks/>
          </p:cNvCxnSpPr>
          <p:nvPr userDrawn="1"/>
        </p:nvCxnSpPr>
        <p:spPr>
          <a:xfrm flipV="1">
            <a:off x="706438" y="7045199"/>
            <a:ext cx="11484768" cy="2"/>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2F48D2C6-8106-58E9-CB94-E53D116044F6}"/>
              </a:ext>
            </a:extLst>
          </p:cNvPr>
          <p:cNvSpPr>
            <a:spLocks noGrp="1"/>
          </p:cNvSpPr>
          <p:nvPr>
            <p:ph type="pic" sz="quarter" idx="20" hasCustomPrompt="1"/>
          </p:nvPr>
        </p:nvSpPr>
        <p:spPr>
          <a:xfrm>
            <a:off x="18311974" y="3257550"/>
            <a:ext cx="5364001"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7" name="Straight Connector 36">
            <a:extLst>
              <a:ext uri="{FF2B5EF4-FFF2-40B4-BE49-F238E27FC236}">
                <a16:creationId xmlns:a16="http://schemas.microsoft.com/office/drawing/2014/main" id="{BFD3F7FE-5AFD-1B6B-77E9-EC9E28DFF3EE}"/>
              </a:ext>
            </a:extLst>
          </p:cNvPr>
          <p:cNvCxnSpPr>
            <a:cxnSpLocks/>
          </p:cNvCxnSpPr>
          <p:nvPr userDrawn="1"/>
        </p:nvCxnSpPr>
        <p:spPr>
          <a:xfrm>
            <a:off x="18292926"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0" name="Picture Placeholder 6">
            <a:extLst>
              <a:ext uri="{FF2B5EF4-FFF2-40B4-BE49-F238E27FC236}">
                <a16:creationId xmlns:a16="http://schemas.microsoft.com/office/drawing/2014/main" id="{8261BA62-E900-1184-2E97-753093E1142D}"/>
              </a:ext>
            </a:extLst>
          </p:cNvPr>
          <p:cNvSpPr>
            <a:spLocks noGrp="1"/>
          </p:cNvSpPr>
          <p:nvPr>
            <p:ph type="pic" sz="quarter" idx="22" hasCustomPrompt="1"/>
          </p:nvPr>
        </p:nvSpPr>
        <p:spPr>
          <a:xfrm>
            <a:off x="12551728" y="3257550"/>
            <a:ext cx="5349396"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41" name="Straight Connector 40">
            <a:extLst>
              <a:ext uri="{FF2B5EF4-FFF2-40B4-BE49-F238E27FC236}">
                <a16:creationId xmlns:a16="http://schemas.microsoft.com/office/drawing/2014/main" id="{888E046C-992D-0BB3-DAE3-5942DF581CB0}"/>
              </a:ext>
            </a:extLst>
          </p:cNvPr>
          <p:cNvCxnSpPr>
            <a:cxnSpLocks/>
          </p:cNvCxnSpPr>
          <p:nvPr userDrawn="1"/>
        </p:nvCxnSpPr>
        <p:spPr>
          <a:xfrm>
            <a:off x="12537124" y="7038851"/>
            <a:ext cx="5364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0642D7A-BFF4-12E0-3A86-7AED1D871340}"/>
              </a:ext>
            </a:extLst>
          </p:cNvPr>
          <p:cNvSpPr>
            <a:spLocks noGrp="1"/>
          </p:cNvSpPr>
          <p:nvPr>
            <p:ph type="body" sz="quarter" idx="27" hasCustomPrompt="1"/>
          </p:nvPr>
        </p:nvSpPr>
        <p:spPr>
          <a:xfrm>
            <a:off x="706438" y="7407275"/>
            <a:ext cx="11483975"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5" name="Text Placeholder 3">
            <a:extLst>
              <a:ext uri="{FF2B5EF4-FFF2-40B4-BE49-F238E27FC236}">
                <a16:creationId xmlns:a16="http://schemas.microsoft.com/office/drawing/2014/main" id="{67F604D9-B248-C9E0-3AC0-EC9D8939D6CF}"/>
              </a:ext>
            </a:extLst>
          </p:cNvPr>
          <p:cNvSpPr>
            <a:spLocks noGrp="1"/>
          </p:cNvSpPr>
          <p:nvPr>
            <p:ph type="body" sz="quarter" idx="28" hasCustomPrompt="1"/>
          </p:nvPr>
        </p:nvSpPr>
        <p:spPr>
          <a:xfrm>
            <a:off x="12537125" y="7407275"/>
            <a:ext cx="5414326"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7" name="Text Placeholder 3">
            <a:extLst>
              <a:ext uri="{FF2B5EF4-FFF2-40B4-BE49-F238E27FC236}">
                <a16:creationId xmlns:a16="http://schemas.microsoft.com/office/drawing/2014/main" id="{C177ECBD-10F8-3107-5BBD-5EAACF7F0D1C}"/>
              </a:ext>
            </a:extLst>
          </p:cNvPr>
          <p:cNvSpPr>
            <a:spLocks noGrp="1"/>
          </p:cNvSpPr>
          <p:nvPr>
            <p:ph type="body" sz="quarter" idx="29" hasCustomPrompt="1"/>
          </p:nvPr>
        </p:nvSpPr>
        <p:spPr>
          <a:xfrm>
            <a:off x="18292926" y="7407275"/>
            <a:ext cx="5364000" cy="4148138"/>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custDataLst>
      <p:tags r:id="rId1"/>
    </p:custDataLst>
    <p:extLst>
      <p:ext uri="{BB962C8B-B14F-4D97-AF65-F5344CB8AC3E}">
        <p14:creationId xmlns:p14="http://schemas.microsoft.com/office/powerpoint/2010/main" val="4113008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CF8364C-A77D-0DC3-C808-67F7DA681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352013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26/06/2025</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2"/>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2"/>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C62EBF2F-31DA-0EEF-3D37-57240EF68B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2685009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4"/>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4"/>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77BB0D23-C24C-839B-A699-81F57076CCB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166897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lumMod val="20000"/>
              <a:lumOff val="80000"/>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alpha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2" name="Graphic 1">
            <a:extLst>
              <a:ext uri="{FF2B5EF4-FFF2-40B4-BE49-F238E27FC236}">
                <a16:creationId xmlns:a16="http://schemas.microsoft.com/office/drawing/2014/main" id="{90BD7932-B0F3-F981-BFF5-1666ACC47A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6875" y="12282050"/>
            <a:ext cx="716400" cy="716400"/>
          </a:xfrm>
          <a:prstGeom prst="rect">
            <a:avLst/>
          </a:prstGeom>
        </p:spPr>
      </p:pic>
    </p:spTree>
    <p:custDataLst>
      <p:tags r:id="rId1"/>
    </p:custDataLst>
    <p:extLst>
      <p:ext uri="{BB962C8B-B14F-4D97-AF65-F5344CB8AC3E}">
        <p14:creationId xmlns:p14="http://schemas.microsoft.com/office/powerpoint/2010/main" val="40624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4634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 green backgroun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7198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grey backgroun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2411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6/26/25</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26/06/2025</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ssion - vision - yellow background">
    <p:bg>
      <p:bgPr>
        <a:solidFill>
          <a:schemeClr val="accent6">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56537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 vision - green background">
    <p:bg>
      <p:bgPr>
        <a:solidFill>
          <a:schemeClr val="accent1">
            <a:lumMod val="20000"/>
            <a:lumOff val="80000"/>
            <a:alpha val="30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Autofit/>
          </a:bodyPr>
          <a:lstStyle>
            <a:lvl1pPr marL="0" indent="0">
              <a:buFont typeface="Arial" panose="020B0604020202020204" pitchFamily="34" charset="0"/>
              <a:buNone/>
              <a:defRPr sz="2400">
                <a:latin typeface="+mn-lt"/>
              </a:defRPr>
            </a:lvl1pPr>
            <a:lvl2pPr marL="0" indent="0">
              <a:buNone/>
              <a:defRPr sz="2400">
                <a:latin typeface="+mn-lt"/>
              </a:defRPr>
            </a:lvl2pPr>
            <a:lvl3pPr marL="0" indent="0">
              <a:buNone/>
              <a:defRPr sz="2400">
                <a:latin typeface="+mn-lt"/>
              </a:defRPr>
            </a:lvl3pPr>
            <a:lvl4pPr marL="0" indent="0">
              <a:buNone/>
              <a:defRPr sz="2400">
                <a:latin typeface="+mn-lt"/>
              </a:defRPr>
            </a:lvl4pPr>
            <a:lvl5pPr marL="0" indent="0">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400">
                <a:latin typeface="+mn-lt"/>
              </a:defRPr>
            </a:lvl1pPr>
            <a:lvl2pPr marL="0" indent="0" algn="r">
              <a:buNone/>
              <a:defRPr sz="2400">
                <a:latin typeface="+mn-lt"/>
              </a:defRPr>
            </a:lvl2pPr>
            <a:lvl3pPr marL="0" indent="0" algn="r">
              <a:buNone/>
              <a:defRPr sz="2400">
                <a:latin typeface="+mn-lt"/>
              </a:defRPr>
            </a:lvl3pPr>
            <a:lvl4pPr marL="0" indent="0" algn="r">
              <a:buNone/>
              <a:defRPr sz="2400">
                <a:latin typeface="+mn-lt"/>
              </a:defRPr>
            </a:lvl4pPr>
            <a:lvl5pPr marL="0" indent="0" algn="r">
              <a:buNone/>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8730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CDAD04-F15A-4F02-8214-2D3BDF65042D}"/>
              </a:ext>
            </a:extLst>
          </p:cNvPr>
          <p:cNvSpPr>
            <a:spLocks/>
          </p:cNvSpPr>
          <p:nvPr userDrawn="1"/>
        </p:nvSpPr>
        <p:spPr>
          <a:xfrm>
            <a:off x="0" y="6709341"/>
            <a:ext cx="20833200" cy="4842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sp>
        <p:nvSpPr>
          <p:cNvPr id="11" name="Rectangle 10">
            <a:extLst>
              <a:ext uri="{FF2B5EF4-FFF2-40B4-BE49-F238E27FC236}">
                <a16:creationId xmlns:a16="http://schemas.microsoft.com/office/drawing/2014/main" id="{6F294B06-8BB5-4686-85F5-7375651565B8}"/>
              </a:ext>
            </a:extLst>
          </p:cNvPr>
          <p:cNvSpPr>
            <a:spLocks/>
          </p:cNvSpPr>
          <p:nvPr userDrawn="1"/>
        </p:nvSpPr>
        <p:spPr>
          <a:xfrm>
            <a:off x="12192000" y="6709341"/>
            <a:ext cx="8640763" cy="48460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a:p>
            <a:pPr algn="ctr"/>
            <a:endParaRPr lang="da-DK" sz="7200" b="0" i="0" dirty="0">
              <a:latin typeface="Rubik" pitchFamily="2" charset="-79"/>
            </a:endParaRPr>
          </a:p>
        </p:txBody>
      </p:sp>
      <p:sp>
        <p:nvSpPr>
          <p:cNvPr id="2" name="Title 1">
            <a:extLst>
              <a:ext uri="{FF2B5EF4-FFF2-40B4-BE49-F238E27FC236}">
                <a16:creationId xmlns:a16="http://schemas.microsoft.com/office/drawing/2014/main" id="{577E383F-57D4-46F6-A43A-1664B80BC982}"/>
              </a:ext>
            </a:extLst>
          </p:cNvPr>
          <p:cNvSpPr>
            <a:spLocks noGrp="1"/>
          </p:cNvSpPr>
          <p:nvPr>
            <p:ph type="title" hasCustomPrompt="1"/>
          </p:nvPr>
        </p:nvSpPr>
        <p:spPr>
          <a:xfrm>
            <a:off x="2109787" y="7405688"/>
            <a:ext cx="8640763" cy="2073275"/>
          </a:xfrm>
          <a:prstGeom prst="rect">
            <a:avLst/>
          </a:prstGeom>
        </p:spPr>
        <p:txBody>
          <a:bodyPr wrap="square" lIns="360000" tIns="72000" rIns="72000" bIns="72000">
            <a:normAutofit/>
          </a:bodyPr>
          <a:lstStyle>
            <a:lvl1pPr>
              <a:defRPr lang="en-GB" sz="4800" b="1" i="0" cap="none" dirty="0">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6" name="Text Placeholder 65">
            <a:extLst>
              <a:ext uri="{FF2B5EF4-FFF2-40B4-BE49-F238E27FC236}">
                <a16:creationId xmlns:a16="http://schemas.microsoft.com/office/drawing/2014/main" id="{017B4F6E-45BB-45A8-8DDB-A90D94D56016}"/>
              </a:ext>
            </a:extLst>
          </p:cNvPr>
          <p:cNvSpPr>
            <a:spLocks noGrp="1"/>
          </p:cNvSpPr>
          <p:nvPr>
            <p:ph type="body" sz="quarter" idx="13" hasCustomPrompt="1"/>
          </p:nvPr>
        </p:nvSpPr>
        <p:spPr>
          <a:xfrm>
            <a:off x="2109788" y="10177570"/>
            <a:ext cx="8640762" cy="675163"/>
          </a:xfrm>
          <a:prstGeom prst="rect">
            <a:avLst/>
          </a:prstGeom>
        </p:spPr>
        <p:txBody>
          <a:bodyPr wrap="square" lIns="360000" anchor="ctr">
            <a:spAutoFit/>
          </a:bodyPr>
          <a:lstStyle>
            <a:lvl1pPr marL="0" indent="0" algn="r">
              <a:buNone/>
              <a:defRPr lang="en-US" sz="2400" b="1" i="0" dirty="0" smtClean="0">
                <a:solidFill>
                  <a:schemeClr val="bg1"/>
                </a:solidFill>
                <a:latin typeface="Rubik Medium" pitchFamily="2" charset="-79"/>
                <a:ea typeface="Roboto Bold" panose="02000000000000000000" pitchFamily="2" charset="0"/>
                <a:cs typeface="Rubik Medium" pitchFamily="2" charset="-79"/>
              </a:defRPr>
            </a:lvl1pPr>
            <a:lvl2pPr>
              <a:defRPr lang="en-US" sz="3600" dirty="0" smtClean="0">
                <a:solidFill>
                  <a:schemeClr val="tx1"/>
                </a:solidFill>
              </a:defRPr>
            </a:lvl2pPr>
            <a:lvl3pPr>
              <a:defRPr lang="en-US" sz="3600" dirty="0" smtClean="0">
                <a:solidFill>
                  <a:schemeClr val="tx1"/>
                </a:solidFill>
              </a:defRPr>
            </a:lvl3pPr>
            <a:lvl4pPr>
              <a:defRPr lang="en-US" sz="3600" dirty="0" smtClean="0">
                <a:solidFill>
                  <a:schemeClr val="tx1"/>
                </a:solidFill>
              </a:defRPr>
            </a:lvl4pPr>
            <a:lvl5pPr>
              <a:defRPr lang="en-GB" sz="3600" dirty="0">
                <a:solidFill>
                  <a:schemeClr val="tx1"/>
                </a:solidFill>
              </a:defRPr>
            </a:lvl5pPr>
          </a:lstStyle>
          <a:p>
            <a:pPr marL="0" lvl="0"/>
            <a:r>
              <a:rPr lang="en-US" dirty="0"/>
              <a:t>Click to add presenter’s name | Job title</a:t>
            </a:r>
          </a:p>
        </p:txBody>
      </p:sp>
      <p:sp>
        <p:nvSpPr>
          <p:cNvPr id="6" name="Footer Placeholder 4">
            <a:extLst>
              <a:ext uri="{FF2B5EF4-FFF2-40B4-BE49-F238E27FC236}">
                <a16:creationId xmlns:a16="http://schemas.microsoft.com/office/drawing/2014/main" id="{71DC7EAF-E24C-F704-D1F9-D529DFD2B0B8}"/>
              </a:ext>
            </a:extLst>
          </p:cNvPr>
          <p:cNvSpPr>
            <a:spLocks noGrp="1"/>
          </p:cNvSpPr>
          <p:nvPr>
            <p:ph type="ftr" sz="quarter" idx="11"/>
          </p:nvPr>
        </p:nvSpPr>
        <p:spPr>
          <a:xfrm>
            <a:off x="-436" y="12283937"/>
            <a:ext cx="12192436" cy="720725"/>
          </a:xfrm>
          <a:prstGeom prst="rect">
            <a:avLst/>
          </a:prstGeom>
          <a:solidFill>
            <a:schemeClr val="accent1">
              <a:alpha val="90000"/>
            </a:schemeClr>
          </a:solidFill>
        </p:spPr>
        <p:txBody>
          <a:bodyPr/>
          <a:lstStyle>
            <a:lvl1pPr marL="648000">
              <a:defRPr>
                <a:solidFill>
                  <a:schemeClr val="bg1">
                    <a:lumMod val="95000"/>
                  </a:schemeClr>
                </a:solidFill>
              </a:defRPr>
            </a:lvl1pPr>
          </a:lstStyle>
          <a:p>
            <a:endParaRPr lang="en-GB" dirty="0"/>
          </a:p>
        </p:txBody>
      </p:sp>
      <p:pic>
        <p:nvPicPr>
          <p:cNvPr id="12" name="Picture 11" descr="Text, logo&#10;&#10;Description automatically generated">
            <a:extLst>
              <a:ext uri="{FF2B5EF4-FFF2-40B4-BE49-F238E27FC236}">
                <a16:creationId xmlns:a16="http://schemas.microsoft.com/office/drawing/2014/main" id="{195861DF-41F7-C8F8-7086-BCD9E01B74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31863" y="8122437"/>
            <a:ext cx="5759450" cy="2015807"/>
          </a:xfrm>
          <a:prstGeom prst="rect">
            <a:avLst/>
          </a:prstGeom>
        </p:spPr>
      </p:pic>
    </p:spTree>
    <p:custDataLst>
      <p:tags r:id="rId1"/>
    </p:custDataLst>
    <p:extLst>
      <p:ext uri="{BB962C8B-B14F-4D97-AF65-F5344CB8AC3E}">
        <p14:creationId xmlns:p14="http://schemas.microsoft.com/office/powerpoint/2010/main" val="2648338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s-MX"/>
              <a:t>Haz clic para modificar el estilo de título del patrón</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fld id="{65FFC8DD-7E87-3E47-9F40-9222235C5D65}" type="datetimeFigureOut">
              <a:rPr lang="en-DK" smtClean="0"/>
              <a:pPr/>
              <a:t>26/06/2025</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20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833" r:id="rId7"/>
    <p:sldLayoutId id="2147483834" r:id="rId8"/>
    <p:sldLayoutId id="2147483828" r:id="rId9"/>
    <p:sldLayoutId id="2147483754" r:id="rId10"/>
    <p:sldLayoutId id="2147483809" r:id="rId11"/>
    <p:sldLayoutId id="2147483811" r:id="rId12"/>
    <p:sldLayoutId id="2147483751" r:id="rId13"/>
    <p:sldLayoutId id="2147483750" r:id="rId14"/>
    <p:sldLayoutId id="2147483812" r:id="rId15"/>
    <p:sldLayoutId id="2147483810" r:id="rId16"/>
    <p:sldLayoutId id="2147483807" r:id="rId17"/>
    <p:sldLayoutId id="2147483761" r:id="rId18"/>
    <p:sldLayoutId id="2147483756" r:id="rId19"/>
    <p:sldLayoutId id="2147483755" r:id="rId20"/>
    <p:sldLayoutId id="2147483808" r:id="rId21"/>
    <p:sldLayoutId id="2147483760" r:id="rId22"/>
    <p:sldLayoutId id="2147483684" r:id="rId23"/>
    <p:sldLayoutId id="2147483822" r:id="rId24"/>
    <p:sldLayoutId id="2147483820" r:id="rId25"/>
    <p:sldLayoutId id="2147483821" r:id="rId26"/>
    <p:sldLayoutId id="2147483825" r:id="rId27"/>
    <p:sldLayoutId id="2147483826" r:id="rId28"/>
    <p:sldLayoutId id="2147483747" r:id="rId29"/>
    <p:sldLayoutId id="2147483757" r:id="rId30"/>
    <p:sldLayoutId id="2147483758" r:id="rId31"/>
    <p:sldLayoutId id="2147483759" r:id="rId32"/>
    <p:sldLayoutId id="2147483725" r:id="rId33"/>
    <p:sldLayoutId id="2147483726" r:id="rId34"/>
    <p:sldLayoutId id="2147483727" r:id="rId35"/>
    <p:sldLayoutId id="2147483728" r:id="rId36"/>
    <p:sldLayoutId id="2147483729" r:id="rId37"/>
    <p:sldLayoutId id="2147483829" r:id="rId38"/>
    <p:sldLayoutId id="2147483831" r:id="rId39"/>
    <p:sldLayoutId id="2147483832" r:id="rId40"/>
    <p:sldLayoutId id="2147483730" r:id="rId41"/>
    <p:sldLayoutId id="2147483731" r:id="rId42"/>
    <p:sldLayoutId id="2147483732" r:id="rId43"/>
    <p:sldLayoutId id="2147483733" r:id="rId44"/>
    <p:sldLayoutId id="2147483670" r:id="rId45"/>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www.gbif.org/collections" TargetMode="External"/><Relationship Id="rId2" Type="http://schemas.openxmlformats.org/officeDocument/2006/relationships/hyperlink" Target="https://www.gbif.org/occurrence/search?basis_of_record=MATERIAL_SAMPLE&amp;basis_of_record=PRESERVED_SPECIMEN&amp;basis_of_record=FOSSIL_SPECIMEN&amp;basis_of_record=LIVING_SPECIMEN&amp;occurrence_status=presen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gbif.org/collections" TargetMode="External"/><Relationship Id="rId3" Type="http://schemas.openxmlformats.org/officeDocument/2006/relationships/hyperlink" Target="https://scientific-collections.gbif.org/" TargetMode="External"/><Relationship Id="rId7" Type="http://schemas.openxmlformats.org/officeDocument/2006/relationships/hyperlink" Target="https://scientific-collections.gbif.org/institution/search"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scientific-collections.gbif.org/collection/search" TargetMode="External"/><Relationship Id="rId5" Type="http://schemas.openxmlformats.org/officeDocument/2006/relationships/hyperlink" Target="https://scientific-collections.gbif.org/specimen/search" TargetMode="External"/><Relationship Id="rId4" Type="http://schemas.openxmlformats.org/officeDocument/2006/relationships/hyperlink" Target="https://www.gbif.org/hosted-portals" TargetMode="Externa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vimeo.com/showcase/10709937"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hyperlink" Target="https://discourse.gbif.org/c/grscicoll/29" TargetMode="External"/><Relationship Id="rId11" Type="http://schemas.openxmlformats.org/officeDocument/2006/relationships/image" Target="../media/image16.jpeg"/><Relationship Id="rId5" Type="http://schemas.openxmlformats.org/officeDocument/2006/relationships/hyperlink" Target="https://scientific-collections.gbif.org/road-map" TargetMode="External"/><Relationship Id="rId10" Type="http://schemas.openxmlformats.org/officeDocument/2006/relationships/image" Target="../media/image15.jpeg"/><Relationship Id="rId4" Type="http://schemas.openxmlformats.org/officeDocument/2006/relationships/hyperlink" Target="https://scientific-collections.gbif.org/" TargetMode="External"/><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dissco-flanders.be/"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herbarium.gbif.de/" TargetMode="External"/><Relationship Id="rId11" Type="http://schemas.openxmlformats.org/officeDocument/2006/relationships/image" Target="../media/image20.png"/><Relationship Id="rId5" Type="http://schemas.openxmlformats.org/officeDocument/2006/relationships/hyperlink" Target="https://specimens.tromsomuseum.no/" TargetMode="External"/><Relationship Id="rId10" Type="http://schemas.openxmlformats.org/officeDocument/2006/relationships/image" Target="../media/image19.jpeg"/><Relationship Id="rId4" Type="http://schemas.openxmlformats.org/officeDocument/2006/relationships/hyperlink" Target="https://collections.beatymuseum.ubc.ca/" TargetMode="External"/><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hyperlink" Target="https://www.gbif.org/data-use/6whpXKfBeJAQGxhbxD3ccC" TargetMode="External"/><Relationship Id="rId7" Type="http://schemas.openxmlformats.org/officeDocument/2006/relationships/hyperlink" Target="https://www.gbif.org/collections"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www.gbif.org/data-use/1vzvlvUol1AUeXn7k3KXjC" TargetMode="External"/><Relationship Id="rId11" Type="http://schemas.openxmlformats.org/officeDocument/2006/relationships/image" Target="../media/image24.jpeg"/><Relationship Id="rId5" Type="http://schemas.openxmlformats.org/officeDocument/2006/relationships/hyperlink" Target="https://www.gbif.org/data-use/1bYHiGtBcAAffYm0ADiy6H" TargetMode="External"/><Relationship Id="rId10" Type="http://schemas.openxmlformats.org/officeDocument/2006/relationships/image" Target="../media/image23.jpeg"/><Relationship Id="rId4" Type="http://schemas.openxmlformats.org/officeDocument/2006/relationships/hyperlink" Target="https://www.gbif.org/data-use/401Jup5tkSfJyDbh7xxHNn" TargetMode="External"/><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0019"/>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DA86DC6-7564-BCB6-2891-7FBE270A93F2}"/>
              </a:ext>
            </a:extLst>
          </p:cNvPr>
          <p:cNvSpPr>
            <a:spLocks noGrp="1"/>
          </p:cNvSpPr>
          <p:nvPr>
            <p:ph type="body" sz="quarter" idx="14"/>
          </p:nvPr>
        </p:nvSpPr>
        <p:spPr>
          <a:xfrm>
            <a:off x="1261005" y="2709069"/>
            <a:ext cx="10338328" cy="8297863"/>
          </a:xfrm>
        </p:spPr>
        <p:txBody>
          <a:bodyPr>
            <a:normAutofit/>
          </a:bodyPr>
          <a:lstStyle/>
          <a:p>
            <a:pPr algn="ctr">
              <a:lnSpc>
                <a:spcPct val="100000"/>
              </a:lnSpc>
              <a:spcBef>
                <a:spcPts val="0"/>
              </a:spcBef>
            </a:pPr>
            <a:r>
              <a:rPr lang="en-DK" sz="9600" b="1" dirty="0">
                <a:solidFill>
                  <a:schemeClr val="tx1">
                    <a:lumMod val="75000"/>
                    <a:lumOff val="25000"/>
                  </a:schemeClr>
                </a:solidFill>
                <a:latin typeface="Bitter" pitchFamily="2" charset="77"/>
              </a:rPr>
              <a:t>Scientific collections</a:t>
            </a:r>
          </a:p>
        </p:txBody>
      </p:sp>
      <p:sp>
        <p:nvSpPr>
          <p:cNvPr id="3" name="Text Placeholder 3">
            <a:extLst>
              <a:ext uri="{FF2B5EF4-FFF2-40B4-BE49-F238E27FC236}">
                <a16:creationId xmlns:a16="http://schemas.microsoft.com/office/drawing/2014/main" id="{C81A5309-367D-8C09-130F-7B45104F8A8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5" name="Picture 4" descr="A collage of various animals and insects&#10;&#10;AI-generated content may be incorrect.">
            <a:extLst>
              <a:ext uri="{FF2B5EF4-FFF2-40B4-BE49-F238E27FC236}">
                <a16:creationId xmlns:a16="http://schemas.microsoft.com/office/drawing/2014/main" id="{B067F639-D654-3808-018B-DA66F6248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4820" y="3395016"/>
            <a:ext cx="10073260" cy="8005468"/>
          </a:xfrm>
          <a:prstGeom prst="rect">
            <a:avLst/>
          </a:prstGeom>
        </p:spPr>
      </p:pic>
    </p:spTree>
    <p:extLst>
      <p:ext uri="{BB962C8B-B14F-4D97-AF65-F5344CB8AC3E}">
        <p14:creationId xmlns:p14="http://schemas.microsoft.com/office/powerpoint/2010/main" val="9685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EC745-886E-F5EC-71E8-FAD5A20E8C51}"/>
              </a:ext>
            </a:extLst>
          </p:cNvPr>
          <p:cNvSpPr>
            <a:spLocks noGrp="1"/>
          </p:cNvSpPr>
          <p:nvPr>
            <p:ph type="title"/>
          </p:nvPr>
        </p:nvSpPr>
        <p:spPr/>
        <p:txBody>
          <a:bodyPr>
            <a:normAutofit/>
          </a:bodyPr>
          <a:lstStyle/>
          <a:p>
            <a:r>
              <a:rPr lang="en-GB" dirty="0"/>
              <a:t>Scientific collections</a:t>
            </a:r>
            <a:endParaRPr lang="en-DK" dirty="0"/>
          </a:p>
        </p:txBody>
      </p:sp>
      <p:sp>
        <p:nvSpPr>
          <p:cNvPr id="8" name="Text Placeholder 7">
            <a:extLst>
              <a:ext uri="{FF2B5EF4-FFF2-40B4-BE49-F238E27FC236}">
                <a16:creationId xmlns:a16="http://schemas.microsoft.com/office/drawing/2014/main" id="{CE11DA0C-5DF6-96D4-F278-976CE3CAABB1}"/>
              </a:ext>
            </a:extLst>
          </p:cNvPr>
          <p:cNvSpPr>
            <a:spLocks noGrp="1"/>
          </p:cNvSpPr>
          <p:nvPr>
            <p:ph type="body" sz="quarter" idx="14"/>
          </p:nvPr>
        </p:nvSpPr>
        <p:spPr/>
        <p:txBody>
          <a:bodyPr/>
          <a:lstStyle/>
          <a:p>
            <a:r>
              <a:rPr lang="en-GB" i="1" dirty="0">
                <a:latin typeface="Bitter Medium" pitchFamily="2" charset="77"/>
              </a:rPr>
              <a:t>Unique sources for shaping our understanding of life on earth</a:t>
            </a:r>
            <a:endParaRPr lang="en-DK" i="1" dirty="0">
              <a:latin typeface="Bitter Medium" pitchFamily="2" charset="77"/>
            </a:endParaRPr>
          </a:p>
        </p:txBody>
      </p:sp>
      <p:sp>
        <p:nvSpPr>
          <p:cNvPr id="13" name="Text Placeholder 3">
            <a:extLst>
              <a:ext uri="{FF2B5EF4-FFF2-40B4-BE49-F238E27FC236}">
                <a16:creationId xmlns:a16="http://schemas.microsoft.com/office/drawing/2014/main" id="{BA16618E-D6FF-93A2-CF55-D5EB2DB42B12}"/>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7" name="Picture 16" descr="A collage of a person using a computer&#10;&#10;AI-generated content may be incorrect.">
            <a:extLst>
              <a:ext uri="{FF2B5EF4-FFF2-40B4-BE49-F238E27FC236}">
                <a16:creationId xmlns:a16="http://schemas.microsoft.com/office/drawing/2014/main" id="{8D0B746F-D5F1-63BB-EDFE-5F5C4D160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1136" y="3257550"/>
            <a:ext cx="10360627" cy="8280221"/>
          </a:xfrm>
          <a:prstGeom prst="rect">
            <a:avLst/>
          </a:prstGeom>
        </p:spPr>
      </p:pic>
    </p:spTree>
    <p:extLst>
      <p:ext uri="{BB962C8B-B14F-4D97-AF65-F5344CB8AC3E}">
        <p14:creationId xmlns:p14="http://schemas.microsoft.com/office/powerpoint/2010/main" val="12793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0782096-515B-0220-DAFB-05ABCA1DFE4C}"/>
              </a:ext>
            </a:extLst>
          </p:cNvPr>
          <p:cNvSpPr>
            <a:spLocks noGrp="1"/>
          </p:cNvSpPr>
          <p:nvPr>
            <p:ph type="title"/>
          </p:nvPr>
        </p:nvSpPr>
        <p:spPr/>
        <p:txBody>
          <a:bodyPr/>
          <a:lstStyle/>
          <a:p>
            <a:r>
              <a:rPr lang="en-GB" dirty="0"/>
              <a:t>Scientific collections</a:t>
            </a:r>
            <a:endParaRPr lang="en-DK" dirty="0"/>
          </a:p>
        </p:txBody>
      </p:sp>
      <p:sp>
        <p:nvSpPr>
          <p:cNvPr id="13" name="Text Placeholder 12">
            <a:extLst>
              <a:ext uri="{FF2B5EF4-FFF2-40B4-BE49-F238E27FC236}">
                <a16:creationId xmlns:a16="http://schemas.microsoft.com/office/drawing/2014/main" id="{F4B6BB47-7ED6-FB3C-C96E-0E8951C1A659}"/>
              </a:ext>
            </a:extLst>
          </p:cNvPr>
          <p:cNvSpPr>
            <a:spLocks noGrp="1"/>
          </p:cNvSpPr>
          <p:nvPr>
            <p:ph type="body" sz="quarter" idx="13"/>
          </p:nvPr>
        </p:nvSpPr>
        <p:spPr/>
        <p:txBody>
          <a:bodyPr anchor="ctr">
            <a:normAutofit fontScale="92500"/>
          </a:bodyPr>
          <a:lstStyle/>
          <a:p>
            <a:r>
              <a:rPr lang="en-GB" dirty="0"/>
              <a:t>Whether preserved in natural history museums, herbaria, field stations or laboratories, scientific collections offer invaluable repositories of knowledge that both shape and comprise our understanding of the planet's biodiversity. The vast array of specimens of organisms—both living and preserved—contained in these collections provide insights and connect researchers, institutions, and the public through a vibrant, extensive network.</a:t>
            </a:r>
          </a:p>
          <a:p>
            <a:r>
              <a:rPr lang="en-GB" dirty="0"/>
              <a:t>For those interested in exploring the deep history of life, tracking the impacts of environmental change, or simply learning more about the natural world, the </a:t>
            </a:r>
            <a:r>
              <a:rPr lang="en-GB" dirty="0">
                <a:hlinkClick r:id="rId2"/>
              </a:rPr>
              <a:t>hundreds of millions of specimen records available through the GBIF network</a:t>
            </a:r>
            <a:r>
              <a:rPr lang="en-GB" dirty="0"/>
              <a:t> provide a gateway into the knowledge residing in scientific collections worldwide.</a:t>
            </a:r>
          </a:p>
        </p:txBody>
      </p:sp>
      <p:sp>
        <p:nvSpPr>
          <p:cNvPr id="3" name="Text Placeholder 3">
            <a:extLst>
              <a:ext uri="{FF2B5EF4-FFF2-40B4-BE49-F238E27FC236}">
                <a16:creationId xmlns:a16="http://schemas.microsoft.com/office/drawing/2014/main" id="{3AC09395-0CE9-9954-8DEF-92C2DD623F83}"/>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3"/>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spTree>
    <p:extLst>
      <p:ext uri="{BB962C8B-B14F-4D97-AF65-F5344CB8AC3E}">
        <p14:creationId xmlns:p14="http://schemas.microsoft.com/office/powerpoint/2010/main" val="104720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A201-1A9B-8B0F-F7B7-6C0CBA35E8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8F6008-1013-CEED-EFE1-38E2537D8474}"/>
              </a:ext>
            </a:extLst>
          </p:cNvPr>
          <p:cNvSpPr>
            <a:spLocks noGrp="1"/>
          </p:cNvSpPr>
          <p:nvPr>
            <p:ph type="title"/>
          </p:nvPr>
        </p:nvSpPr>
        <p:spPr/>
        <p:txBody>
          <a:bodyPr>
            <a:normAutofit/>
          </a:bodyPr>
          <a:lstStyle/>
          <a:p>
            <a:r>
              <a:rPr lang="en-GB" dirty="0" err="1"/>
              <a:t>GRSciColl</a:t>
            </a:r>
            <a:endParaRPr lang="en-DK" dirty="0"/>
          </a:p>
        </p:txBody>
      </p:sp>
      <p:sp>
        <p:nvSpPr>
          <p:cNvPr id="8" name="Text Placeholder 7">
            <a:extLst>
              <a:ext uri="{FF2B5EF4-FFF2-40B4-BE49-F238E27FC236}">
                <a16:creationId xmlns:a16="http://schemas.microsoft.com/office/drawing/2014/main" id="{847EE2D9-C6D9-4941-0FC3-6DC6F9756A7B}"/>
              </a:ext>
            </a:extLst>
          </p:cNvPr>
          <p:cNvSpPr>
            <a:spLocks noGrp="1"/>
          </p:cNvSpPr>
          <p:nvPr>
            <p:ph type="body" sz="quarter" idx="14"/>
          </p:nvPr>
        </p:nvSpPr>
        <p:spPr>
          <a:xfrm>
            <a:off x="2109788" y="3257550"/>
            <a:ext cx="10082212" cy="8297863"/>
          </a:xfrm>
        </p:spPr>
        <p:txBody>
          <a:bodyPr>
            <a:normAutofit/>
          </a:bodyPr>
          <a:lstStyle/>
          <a:p>
            <a:r>
              <a:rPr lang="en-GB" sz="3200" dirty="0"/>
              <a:t>The </a:t>
            </a:r>
            <a:r>
              <a:rPr lang="en-GB" sz="3200" b="1" dirty="0">
                <a:hlinkClick r:id="rId3"/>
              </a:rPr>
              <a:t>Global Registry of Scientific Collections</a:t>
            </a:r>
            <a:r>
              <a:rPr lang="en-GB" sz="3200" dirty="0"/>
              <a:t>, or </a:t>
            </a:r>
            <a:r>
              <a:rPr lang="en-GB" sz="3200" b="1" dirty="0" err="1"/>
              <a:t>GRSciColl</a:t>
            </a:r>
            <a:r>
              <a:rPr lang="en-GB" sz="3200" dirty="0"/>
              <a:t>, is a comprehensive, community-curated clearing house of information about the scientific collections that appear in the GBIF registry. Built on GBIF's </a:t>
            </a:r>
            <a:r>
              <a:rPr lang="en-GB" sz="3200" dirty="0">
                <a:hlinkClick r:id="rId4"/>
              </a:rPr>
              <a:t>hosted portal</a:t>
            </a:r>
            <a:r>
              <a:rPr lang="en-GB" sz="3200" dirty="0"/>
              <a:t> platform, </a:t>
            </a:r>
            <a:r>
              <a:rPr lang="en-GB" sz="3200" dirty="0" err="1"/>
              <a:t>GRSciColl</a:t>
            </a:r>
            <a:r>
              <a:rPr lang="en-GB" sz="3200" dirty="0"/>
              <a:t> provides access to </a:t>
            </a:r>
            <a:r>
              <a:rPr lang="en-GB" sz="3200" dirty="0">
                <a:hlinkClick r:id="rId5"/>
              </a:rPr>
              <a:t>specimen records</a:t>
            </a:r>
            <a:r>
              <a:rPr lang="en-GB" sz="3200" dirty="0"/>
              <a:t> and detailed information on </a:t>
            </a:r>
            <a:r>
              <a:rPr lang="en-GB" sz="3200" dirty="0">
                <a:hlinkClick r:id="rId6"/>
              </a:rPr>
              <a:t>physical collections</a:t>
            </a:r>
            <a:r>
              <a:rPr lang="en-GB" sz="3200" dirty="0"/>
              <a:t>, their </a:t>
            </a:r>
            <a:r>
              <a:rPr lang="en-GB" sz="3200" dirty="0">
                <a:hlinkClick r:id="rId7"/>
              </a:rPr>
              <a:t>host institutions</a:t>
            </a:r>
            <a:r>
              <a:rPr lang="en-GB" sz="3200" dirty="0"/>
              <a:t>, key contacts, and persistent codes and identifiers.</a:t>
            </a:r>
            <a:endParaRPr lang="en-DK" sz="3200" i="1" dirty="0">
              <a:latin typeface="Bitter Medium" pitchFamily="2" charset="77"/>
            </a:endParaRPr>
          </a:p>
        </p:txBody>
      </p:sp>
      <p:sp>
        <p:nvSpPr>
          <p:cNvPr id="13" name="Text Placeholder 3">
            <a:extLst>
              <a:ext uri="{FF2B5EF4-FFF2-40B4-BE49-F238E27FC236}">
                <a16:creationId xmlns:a16="http://schemas.microsoft.com/office/drawing/2014/main" id="{DDA92088-A842-0A63-B21D-F8E5773A7BCA}"/>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8"/>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7" name="Picture 6" descr="Blue text on a black background&#10;&#10;AI-generated content may be incorrect.">
            <a:extLst>
              <a:ext uri="{FF2B5EF4-FFF2-40B4-BE49-F238E27FC236}">
                <a16:creationId xmlns:a16="http://schemas.microsoft.com/office/drawing/2014/main" id="{580DA093-BC2B-FBC9-4984-6F7CC2632F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65250" y="5786857"/>
            <a:ext cx="7772400" cy="3221785"/>
          </a:xfrm>
          <a:prstGeom prst="rect">
            <a:avLst/>
          </a:prstGeom>
        </p:spPr>
      </p:pic>
    </p:spTree>
    <p:extLst>
      <p:ext uri="{BB962C8B-B14F-4D97-AF65-F5344CB8AC3E}">
        <p14:creationId xmlns:p14="http://schemas.microsoft.com/office/powerpoint/2010/main" val="397095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F58CB-CD2F-AFB6-B447-0B051220F0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7F698-C968-8A90-A23E-376ACAE18886}"/>
              </a:ext>
            </a:extLst>
          </p:cNvPr>
          <p:cNvSpPr>
            <a:spLocks noGrp="1"/>
          </p:cNvSpPr>
          <p:nvPr>
            <p:ph type="title"/>
          </p:nvPr>
        </p:nvSpPr>
        <p:spPr/>
        <p:txBody>
          <a:bodyPr>
            <a:normAutofit/>
          </a:bodyPr>
          <a:lstStyle/>
          <a:p>
            <a:r>
              <a:rPr lang="en-GB" b="0" dirty="0" err="1"/>
              <a:t>GRSciColl</a:t>
            </a:r>
            <a:endParaRPr lang="en-GB" b="0" dirty="0"/>
          </a:p>
        </p:txBody>
      </p:sp>
      <p:sp>
        <p:nvSpPr>
          <p:cNvPr id="16" name="Text Placeholder 15">
            <a:extLst>
              <a:ext uri="{FF2B5EF4-FFF2-40B4-BE49-F238E27FC236}">
                <a16:creationId xmlns:a16="http://schemas.microsoft.com/office/drawing/2014/main" id="{A0A2F5B5-3983-8231-91D2-05D616ABC0B6}"/>
              </a:ext>
            </a:extLst>
          </p:cNvPr>
          <p:cNvSpPr>
            <a:spLocks noGrp="1"/>
          </p:cNvSpPr>
          <p:nvPr>
            <p:ph type="body" sz="quarter" idx="28"/>
          </p:nvPr>
        </p:nvSpPr>
        <p:spPr/>
        <p:txBody>
          <a:bodyPr>
            <a:normAutofit/>
          </a:bodyPr>
          <a:lstStyle/>
          <a:p>
            <a:r>
              <a:rPr lang="en-GB" dirty="0">
                <a:hlinkClick r:id="rId3"/>
              </a:rPr>
              <a:t>▶ Watch these videos to get started</a:t>
            </a:r>
            <a:endParaRPr lang="en-GB" dirty="0"/>
          </a:p>
        </p:txBody>
      </p:sp>
      <p:sp>
        <p:nvSpPr>
          <p:cNvPr id="17" name="Text Placeholder 16">
            <a:extLst>
              <a:ext uri="{FF2B5EF4-FFF2-40B4-BE49-F238E27FC236}">
                <a16:creationId xmlns:a16="http://schemas.microsoft.com/office/drawing/2014/main" id="{46B19569-6518-4535-711B-B7A5675EE507}"/>
              </a:ext>
            </a:extLst>
          </p:cNvPr>
          <p:cNvSpPr>
            <a:spLocks noGrp="1"/>
          </p:cNvSpPr>
          <p:nvPr>
            <p:ph type="body" sz="quarter" idx="29"/>
          </p:nvPr>
        </p:nvSpPr>
        <p:spPr/>
        <p:txBody>
          <a:bodyPr>
            <a:normAutofit/>
          </a:bodyPr>
          <a:lstStyle/>
          <a:p>
            <a:r>
              <a:rPr lang="en-GB" dirty="0">
                <a:hlinkClick r:id="rId4"/>
              </a:rPr>
              <a:t>Explore the new website</a:t>
            </a:r>
            <a:endParaRPr lang="en-GB" dirty="0"/>
          </a:p>
        </p:txBody>
      </p:sp>
      <p:sp>
        <p:nvSpPr>
          <p:cNvPr id="18" name="Text Placeholder 17">
            <a:extLst>
              <a:ext uri="{FF2B5EF4-FFF2-40B4-BE49-F238E27FC236}">
                <a16:creationId xmlns:a16="http://schemas.microsoft.com/office/drawing/2014/main" id="{CEF6225C-4F4A-2866-C960-773AE2511FB6}"/>
              </a:ext>
            </a:extLst>
          </p:cNvPr>
          <p:cNvSpPr>
            <a:spLocks noGrp="1"/>
          </p:cNvSpPr>
          <p:nvPr>
            <p:ph type="body" sz="quarter" idx="30"/>
          </p:nvPr>
        </p:nvSpPr>
        <p:spPr/>
        <p:txBody>
          <a:bodyPr>
            <a:noAutofit/>
          </a:bodyPr>
          <a:lstStyle/>
          <a:p>
            <a:r>
              <a:rPr lang="en-GB" dirty="0">
                <a:hlinkClick r:id="rId5"/>
              </a:rPr>
              <a:t>Learn more about the road map</a:t>
            </a:r>
            <a:endParaRPr lang="en-GB" dirty="0"/>
          </a:p>
        </p:txBody>
      </p:sp>
      <p:sp>
        <p:nvSpPr>
          <p:cNvPr id="19" name="Text Placeholder 18">
            <a:extLst>
              <a:ext uri="{FF2B5EF4-FFF2-40B4-BE49-F238E27FC236}">
                <a16:creationId xmlns:a16="http://schemas.microsoft.com/office/drawing/2014/main" id="{E8DE9DF6-9E86-205B-20FB-AE7413CEDE88}"/>
              </a:ext>
            </a:extLst>
          </p:cNvPr>
          <p:cNvSpPr>
            <a:spLocks noGrp="1"/>
          </p:cNvSpPr>
          <p:nvPr>
            <p:ph type="body" sz="quarter" idx="31"/>
          </p:nvPr>
        </p:nvSpPr>
        <p:spPr/>
        <p:txBody>
          <a:bodyPr>
            <a:noAutofit/>
          </a:bodyPr>
          <a:lstStyle/>
          <a:p>
            <a:r>
              <a:rPr lang="en-GB" dirty="0">
                <a:hlinkClick r:id="rId6"/>
              </a:rPr>
              <a:t>Take part in the community forum</a:t>
            </a:r>
            <a:endParaRPr lang="en-GB" dirty="0"/>
          </a:p>
        </p:txBody>
      </p:sp>
      <p:sp>
        <p:nvSpPr>
          <p:cNvPr id="23" name="Text Placeholder 3">
            <a:extLst>
              <a:ext uri="{FF2B5EF4-FFF2-40B4-BE49-F238E27FC236}">
                <a16:creationId xmlns:a16="http://schemas.microsoft.com/office/drawing/2014/main" id="{5FA381B6-08CF-863E-806E-3153729DB169}"/>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3" name="Picture Placeholder 12">
            <a:extLst>
              <a:ext uri="{FF2B5EF4-FFF2-40B4-BE49-F238E27FC236}">
                <a16:creationId xmlns:a16="http://schemas.microsoft.com/office/drawing/2014/main" id="{96C4E3A6-8BC0-9AB6-BC97-D1117AC7950C}"/>
              </a:ext>
            </a:extLst>
          </p:cNvPr>
          <p:cNvPicPr>
            <a:picLocks noGrp="1" noChangeAspect="1"/>
          </p:cNvPicPr>
          <p:nvPr>
            <p:ph type="pic" sz="quarter" idx="18"/>
          </p:nvPr>
        </p:nvPicPr>
        <p:blipFill>
          <a:blip r:embed="rId8"/>
          <a:srcRect t="7269" b="7269"/>
          <a:stretch>
            <a:fillRect/>
          </a:stretch>
        </p:blipFill>
        <p:spPr/>
      </p:pic>
      <p:pic>
        <p:nvPicPr>
          <p:cNvPr id="14" name="Picture Placeholder 13">
            <a:extLst>
              <a:ext uri="{FF2B5EF4-FFF2-40B4-BE49-F238E27FC236}">
                <a16:creationId xmlns:a16="http://schemas.microsoft.com/office/drawing/2014/main" id="{0C770AC5-1D3A-D708-47FD-E536736DBA8D}"/>
              </a:ext>
            </a:extLst>
          </p:cNvPr>
          <p:cNvPicPr>
            <a:picLocks noGrp="1" noChangeAspect="1"/>
          </p:cNvPicPr>
          <p:nvPr>
            <p:ph type="pic" sz="quarter" idx="20"/>
          </p:nvPr>
        </p:nvPicPr>
        <p:blipFill>
          <a:blip r:embed="rId9"/>
          <a:srcRect t="7289" b="7289"/>
          <a:stretch>
            <a:fillRect/>
          </a:stretch>
        </p:blipFill>
        <p:spPr/>
      </p:pic>
      <p:pic>
        <p:nvPicPr>
          <p:cNvPr id="15" name="Picture Placeholder 14">
            <a:extLst>
              <a:ext uri="{FF2B5EF4-FFF2-40B4-BE49-F238E27FC236}">
                <a16:creationId xmlns:a16="http://schemas.microsoft.com/office/drawing/2014/main" id="{44EAAEC8-801E-54B8-5883-BDDB578D1ADA}"/>
              </a:ext>
            </a:extLst>
          </p:cNvPr>
          <p:cNvPicPr>
            <a:picLocks noGrp="1" noChangeAspect="1"/>
          </p:cNvPicPr>
          <p:nvPr>
            <p:ph type="pic" sz="quarter" idx="22"/>
          </p:nvPr>
        </p:nvPicPr>
        <p:blipFill>
          <a:blip r:embed="rId10"/>
          <a:srcRect t="7289" b="7289"/>
          <a:stretch>
            <a:fillRect/>
          </a:stretch>
        </p:blipFill>
        <p:spPr/>
      </p:pic>
      <p:pic>
        <p:nvPicPr>
          <p:cNvPr id="12" name="Picture Placeholder 11">
            <a:extLst>
              <a:ext uri="{FF2B5EF4-FFF2-40B4-BE49-F238E27FC236}">
                <a16:creationId xmlns:a16="http://schemas.microsoft.com/office/drawing/2014/main" id="{7739611D-15CB-B418-532C-8D98F3BCA96C}"/>
              </a:ext>
            </a:extLst>
          </p:cNvPr>
          <p:cNvPicPr>
            <a:picLocks noGrp="1" noChangeAspect="1"/>
          </p:cNvPicPr>
          <p:nvPr>
            <p:ph type="pic" sz="quarter" idx="13"/>
          </p:nvPr>
        </p:nvPicPr>
        <p:blipFill>
          <a:blip r:embed="rId11"/>
          <a:srcRect t="7289" b="7289"/>
          <a:stretch>
            <a:fillRect/>
          </a:stretch>
        </p:blipFill>
        <p:spPr>
          <a:prstGeom prst="rect">
            <a:avLst/>
          </a:prstGeom>
        </p:spPr>
      </p:pic>
    </p:spTree>
    <p:extLst>
      <p:ext uri="{BB962C8B-B14F-4D97-AF65-F5344CB8AC3E}">
        <p14:creationId xmlns:p14="http://schemas.microsoft.com/office/powerpoint/2010/main" val="68351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Collections-based hosted portals</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DiSSCo Flanders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Beaty Biodiversity Museum</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Natural history collections of the Arctic University Museum of Norway</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Virtual Herbarium Germany</a:t>
            </a:r>
            <a:endParaRPr lang="en-GB" dirty="0"/>
          </a:p>
        </p:txBody>
      </p:sp>
      <p:sp>
        <p:nvSpPr>
          <p:cNvPr id="23" name="Text Placeholder 3">
            <a:extLst>
              <a:ext uri="{FF2B5EF4-FFF2-40B4-BE49-F238E27FC236}">
                <a16:creationId xmlns:a16="http://schemas.microsoft.com/office/drawing/2014/main" id="{F11EAE41-9819-BCF9-3881-A0862C97962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43" name="Picture Placeholder 42">
            <a:extLst>
              <a:ext uri="{FF2B5EF4-FFF2-40B4-BE49-F238E27FC236}">
                <a16:creationId xmlns:a16="http://schemas.microsoft.com/office/drawing/2014/main" id="{328E4F16-297C-5B22-29D5-BFF2D19DD73E}"/>
              </a:ext>
            </a:extLst>
          </p:cNvPr>
          <p:cNvPicPr>
            <a:picLocks noGrp="1" noChangeAspect="1"/>
          </p:cNvPicPr>
          <p:nvPr>
            <p:ph type="pic" sz="quarter" idx="18"/>
          </p:nvPr>
        </p:nvPicPr>
        <p:blipFill>
          <a:blip r:embed="rId8"/>
          <a:srcRect t="7269" b="7269"/>
          <a:stretch>
            <a:fillRect/>
          </a:stretch>
        </p:blipFill>
        <p:spPr/>
      </p:pic>
      <p:pic>
        <p:nvPicPr>
          <p:cNvPr id="44" name="Picture Placeholder 43">
            <a:extLst>
              <a:ext uri="{FF2B5EF4-FFF2-40B4-BE49-F238E27FC236}">
                <a16:creationId xmlns:a16="http://schemas.microsoft.com/office/drawing/2014/main" id="{E4F45226-C43B-44B5-884A-39763D67DBD5}"/>
              </a:ext>
            </a:extLst>
          </p:cNvPr>
          <p:cNvPicPr>
            <a:picLocks noGrp="1" noChangeAspect="1"/>
          </p:cNvPicPr>
          <p:nvPr>
            <p:ph type="pic" sz="quarter" idx="22"/>
          </p:nvPr>
        </p:nvPicPr>
        <p:blipFill>
          <a:blip r:embed="rId9"/>
          <a:srcRect t="7289" b="7289"/>
          <a:stretch>
            <a:fillRect/>
          </a:stretch>
        </p:blipFill>
        <p:spPr/>
      </p:pic>
      <p:pic>
        <p:nvPicPr>
          <p:cNvPr id="42" name="Picture Placeholder 41">
            <a:extLst>
              <a:ext uri="{FF2B5EF4-FFF2-40B4-BE49-F238E27FC236}">
                <a16:creationId xmlns:a16="http://schemas.microsoft.com/office/drawing/2014/main" id="{C1D1DB9C-DD10-F1BD-1B93-5DC855F66D29}"/>
              </a:ext>
            </a:extLst>
          </p:cNvPr>
          <p:cNvPicPr>
            <a:picLocks noGrp="1" noChangeAspect="1"/>
          </p:cNvPicPr>
          <p:nvPr>
            <p:ph type="pic" sz="quarter" idx="13"/>
          </p:nvPr>
        </p:nvPicPr>
        <p:blipFill>
          <a:blip r:embed="rId10"/>
          <a:srcRect t="7289" b="7289"/>
          <a:stretch>
            <a:fillRect/>
          </a:stretch>
        </p:blipFill>
        <p:spPr/>
      </p:pic>
      <p:pic>
        <p:nvPicPr>
          <p:cNvPr id="41" name="Picture Placeholder 37">
            <a:extLst>
              <a:ext uri="{FF2B5EF4-FFF2-40B4-BE49-F238E27FC236}">
                <a16:creationId xmlns:a16="http://schemas.microsoft.com/office/drawing/2014/main" id="{51A5D005-7471-8A20-8774-AAA47E3CC29D}"/>
              </a:ext>
            </a:extLst>
          </p:cNvPr>
          <p:cNvPicPr>
            <a:picLocks noGrp="1" noChangeAspect="1"/>
          </p:cNvPicPr>
          <p:nvPr>
            <p:ph type="pic" sz="quarter" idx="20"/>
          </p:nvPr>
        </p:nvPicPr>
        <p:blipFill>
          <a:blip r:embed="rId11"/>
          <a:srcRect t="7289" b="7289"/>
          <a:stretch>
            <a:fillRect/>
          </a:stretch>
        </p:blipFill>
        <p:spPr/>
      </p:pic>
    </p:spTree>
    <p:extLst>
      <p:ext uri="{BB962C8B-B14F-4D97-AF65-F5344CB8AC3E}">
        <p14:creationId xmlns:p14="http://schemas.microsoft.com/office/powerpoint/2010/main" val="238399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E9B54E9F-2759-DF4B-5BF9-C666B2819F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1CF5D7-7C62-C77F-4D3B-5A80FD156905}"/>
              </a:ext>
            </a:extLst>
          </p:cNvPr>
          <p:cNvSpPr>
            <a:spLocks noGrp="1"/>
          </p:cNvSpPr>
          <p:nvPr>
            <p:ph type="title"/>
          </p:nvPr>
        </p:nvSpPr>
        <p:spPr/>
        <p:txBody>
          <a:bodyPr>
            <a:normAutofit/>
          </a:bodyPr>
          <a:lstStyle/>
          <a:p>
            <a:r>
              <a:rPr lang="en-GB" b="0" dirty="0"/>
              <a:t>Featured data uses about scientific collections</a:t>
            </a:r>
          </a:p>
        </p:txBody>
      </p:sp>
      <p:sp>
        <p:nvSpPr>
          <p:cNvPr id="16" name="Text Placeholder 15">
            <a:extLst>
              <a:ext uri="{FF2B5EF4-FFF2-40B4-BE49-F238E27FC236}">
                <a16:creationId xmlns:a16="http://schemas.microsoft.com/office/drawing/2014/main" id="{43334A07-BC40-503F-2138-D309A9873011}"/>
              </a:ext>
            </a:extLst>
          </p:cNvPr>
          <p:cNvSpPr>
            <a:spLocks noGrp="1"/>
          </p:cNvSpPr>
          <p:nvPr>
            <p:ph type="body" sz="quarter" idx="28"/>
          </p:nvPr>
        </p:nvSpPr>
        <p:spPr/>
        <p:txBody>
          <a:bodyPr>
            <a:normAutofit/>
          </a:bodyPr>
          <a:lstStyle/>
          <a:p>
            <a:r>
              <a:rPr lang="en-GB" dirty="0">
                <a:hlinkClick r:id="rId3"/>
              </a:rPr>
              <a:t>Prioritizing conservation of Indonesian medicinal plants</a:t>
            </a:r>
            <a:endParaRPr lang="en-GB" dirty="0"/>
          </a:p>
        </p:txBody>
      </p:sp>
      <p:sp>
        <p:nvSpPr>
          <p:cNvPr id="17" name="Text Placeholder 16">
            <a:extLst>
              <a:ext uri="{FF2B5EF4-FFF2-40B4-BE49-F238E27FC236}">
                <a16:creationId xmlns:a16="http://schemas.microsoft.com/office/drawing/2014/main" id="{AF4B4FDF-FD69-12C4-3225-0C4F7D7FEED4}"/>
              </a:ext>
            </a:extLst>
          </p:cNvPr>
          <p:cNvSpPr>
            <a:spLocks noGrp="1"/>
          </p:cNvSpPr>
          <p:nvPr>
            <p:ph type="body" sz="quarter" idx="29"/>
          </p:nvPr>
        </p:nvSpPr>
        <p:spPr/>
        <p:txBody>
          <a:bodyPr>
            <a:normAutofit/>
          </a:bodyPr>
          <a:lstStyle/>
          <a:p>
            <a:r>
              <a:rPr lang="en-GB" dirty="0">
                <a:hlinkClick r:id="rId4"/>
              </a:rPr>
              <a:t>The colonial legacy of herbaria</a:t>
            </a:r>
            <a:endParaRPr lang="en-GB" dirty="0"/>
          </a:p>
        </p:txBody>
      </p:sp>
      <p:sp>
        <p:nvSpPr>
          <p:cNvPr id="18" name="Text Placeholder 17">
            <a:extLst>
              <a:ext uri="{FF2B5EF4-FFF2-40B4-BE49-F238E27FC236}">
                <a16:creationId xmlns:a16="http://schemas.microsoft.com/office/drawing/2014/main" id="{B331CF47-292B-4962-2A9E-F5DA39C59F45}"/>
              </a:ext>
            </a:extLst>
          </p:cNvPr>
          <p:cNvSpPr>
            <a:spLocks noGrp="1"/>
          </p:cNvSpPr>
          <p:nvPr>
            <p:ph type="body" sz="quarter" idx="30"/>
          </p:nvPr>
        </p:nvSpPr>
        <p:spPr/>
        <p:txBody>
          <a:bodyPr>
            <a:noAutofit/>
          </a:bodyPr>
          <a:lstStyle/>
          <a:p>
            <a:r>
              <a:rPr lang="en-GB" dirty="0">
                <a:hlinkClick r:id="rId5"/>
              </a:rPr>
              <a:t>Checklist, taxonomy and distribution of rodents in Ethiopia</a:t>
            </a:r>
            <a:endParaRPr lang="en-GB" dirty="0"/>
          </a:p>
        </p:txBody>
      </p:sp>
      <p:sp>
        <p:nvSpPr>
          <p:cNvPr id="19" name="Text Placeholder 18">
            <a:extLst>
              <a:ext uri="{FF2B5EF4-FFF2-40B4-BE49-F238E27FC236}">
                <a16:creationId xmlns:a16="http://schemas.microsoft.com/office/drawing/2014/main" id="{9B3FD9C2-ECDB-65C9-3521-E47D985FE37F}"/>
              </a:ext>
            </a:extLst>
          </p:cNvPr>
          <p:cNvSpPr>
            <a:spLocks noGrp="1"/>
          </p:cNvSpPr>
          <p:nvPr>
            <p:ph type="body" sz="quarter" idx="31"/>
          </p:nvPr>
        </p:nvSpPr>
        <p:spPr/>
        <p:txBody>
          <a:bodyPr>
            <a:noAutofit/>
          </a:bodyPr>
          <a:lstStyle/>
          <a:p>
            <a:r>
              <a:rPr lang="en-GB" dirty="0">
                <a:hlinkClick r:id="rId6"/>
              </a:rPr>
              <a:t>Sex biases in natural history collections</a:t>
            </a:r>
            <a:endParaRPr lang="en-GB" dirty="0"/>
          </a:p>
        </p:txBody>
      </p:sp>
      <p:sp>
        <p:nvSpPr>
          <p:cNvPr id="23" name="Text Placeholder 3">
            <a:extLst>
              <a:ext uri="{FF2B5EF4-FFF2-40B4-BE49-F238E27FC236}">
                <a16:creationId xmlns:a16="http://schemas.microsoft.com/office/drawing/2014/main" id="{F11EAE41-9819-BCF9-3881-A0862C97962D}"/>
              </a:ext>
            </a:extLst>
          </p:cNvPr>
          <p:cNvSpPr txBox="1">
            <a:spLocks/>
          </p:cNvSpPr>
          <p:nvPr/>
        </p:nvSpPr>
        <p:spPr>
          <a:xfrm>
            <a:off x="706438" y="12277724"/>
            <a:ext cx="22987395" cy="720725"/>
          </a:xfrm>
          <a:prstGeom prst="rect">
            <a:avLst/>
          </a:prstGeom>
        </p:spPr>
        <p:txBody>
          <a:bodyPr vert="horz" lIns="90000" tIns="90000" rIns="91440" bIns="90000" rtlCol="0" anchor="ctr">
            <a:noAutofit/>
          </a:bodyPr>
          <a:lstStyle>
            <a:lvl1pPr marL="0" indent="0" algn="l" defTabSz="1828709" rtl="0" eaLnBrk="1" latinLnBrk="0" hangingPunct="1">
              <a:lnSpc>
                <a:spcPct val="150000"/>
              </a:lnSpc>
              <a:spcBef>
                <a:spcPts val="2000"/>
              </a:spcBef>
              <a:buClr>
                <a:schemeClr val="accent1"/>
              </a:buClr>
              <a:buFontTx/>
              <a:buNone/>
              <a:defRPr sz="36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32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0"/>
              </a:spcBef>
            </a:pPr>
            <a:r>
              <a:rPr lang="en-GB" sz="3200" dirty="0">
                <a:solidFill>
                  <a:schemeClr val="tx1">
                    <a:lumMod val="75000"/>
                    <a:lumOff val="25000"/>
                  </a:schemeClr>
                </a:solidFill>
                <a:hlinkClick r:id="rId7"/>
              </a:rPr>
              <a:t>gbif.org/collections</a:t>
            </a:r>
            <a:r>
              <a:rPr lang="en-GB" sz="3200" dirty="0">
                <a:solidFill>
                  <a:schemeClr val="tx1">
                    <a:lumMod val="75000"/>
                    <a:lumOff val="25000"/>
                  </a:schemeClr>
                </a:solidFill>
              </a:rPr>
              <a:t> </a:t>
            </a:r>
            <a:endParaRPr lang="en-DK" sz="3200" dirty="0">
              <a:solidFill>
                <a:schemeClr val="tx1">
                  <a:lumMod val="75000"/>
                  <a:lumOff val="25000"/>
                </a:schemeClr>
              </a:solidFill>
            </a:endParaRPr>
          </a:p>
        </p:txBody>
      </p:sp>
      <p:pic>
        <p:nvPicPr>
          <p:cNvPr id="12" name="Picture Placeholder 11" descr="A close-up of a white flower&#10;&#10;AI-generated content may be incorrect.">
            <a:extLst>
              <a:ext uri="{FF2B5EF4-FFF2-40B4-BE49-F238E27FC236}">
                <a16:creationId xmlns:a16="http://schemas.microsoft.com/office/drawing/2014/main" id="{B9313572-7C8F-9221-B2ED-E0FA98034CC8}"/>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3288" r="3288"/>
          <a:stretch>
            <a:fillRect/>
          </a:stretch>
        </p:blipFill>
        <p:spPr/>
      </p:pic>
      <p:pic>
        <p:nvPicPr>
          <p:cNvPr id="13" name="Picture Placeholder 12">
            <a:extLst>
              <a:ext uri="{FF2B5EF4-FFF2-40B4-BE49-F238E27FC236}">
                <a16:creationId xmlns:a16="http://schemas.microsoft.com/office/drawing/2014/main" id="{DCDD7A7F-22B7-B1FA-A19D-515E3F0F7A11}"/>
              </a:ext>
            </a:extLst>
          </p:cNvPr>
          <p:cNvPicPr>
            <a:picLocks noGrp="1" noChangeAspect="1"/>
          </p:cNvPicPr>
          <p:nvPr>
            <p:ph type="pic" sz="quarter" idx="18"/>
          </p:nvPr>
        </p:nvPicPr>
        <p:blipFill>
          <a:blip r:embed="rId9"/>
          <a:srcRect t="45428" b="3296"/>
          <a:stretch>
            <a:fillRect/>
          </a:stretch>
        </p:blipFill>
        <p:spPr>
          <a:xfrm>
            <a:off x="6808688" y="3283574"/>
            <a:ext cx="5004000" cy="3420000"/>
          </a:xfrm>
        </p:spPr>
      </p:pic>
      <p:pic>
        <p:nvPicPr>
          <p:cNvPr id="14" name="Picture Placeholder 13">
            <a:extLst>
              <a:ext uri="{FF2B5EF4-FFF2-40B4-BE49-F238E27FC236}">
                <a16:creationId xmlns:a16="http://schemas.microsoft.com/office/drawing/2014/main" id="{65AF1B36-C6D9-38F7-1B88-70A981371A14}"/>
              </a:ext>
            </a:extLst>
          </p:cNvPr>
          <p:cNvPicPr>
            <a:picLocks noGrp="1" noChangeAspect="1"/>
          </p:cNvPicPr>
          <p:nvPr>
            <p:ph type="pic" sz="quarter" idx="20"/>
          </p:nvPr>
        </p:nvPicPr>
        <p:blipFill>
          <a:blip r:embed="rId10"/>
          <a:srcRect l="1207" r="1207"/>
          <a:stretch>
            <a:fillRect/>
          </a:stretch>
        </p:blipFill>
        <p:spPr/>
      </p:pic>
      <p:pic>
        <p:nvPicPr>
          <p:cNvPr id="15" name="Picture Placeholder 14">
            <a:extLst>
              <a:ext uri="{FF2B5EF4-FFF2-40B4-BE49-F238E27FC236}">
                <a16:creationId xmlns:a16="http://schemas.microsoft.com/office/drawing/2014/main" id="{E925680A-6C62-B7BA-FBD4-B8AF388D3BEF}"/>
              </a:ext>
            </a:extLst>
          </p:cNvPr>
          <p:cNvPicPr>
            <a:picLocks noGrp="1" noChangeAspect="1"/>
          </p:cNvPicPr>
          <p:nvPr>
            <p:ph type="pic" sz="quarter" idx="22"/>
          </p:nvPr>
        </p:nvPicPr>
        <p:blipFill>
          <a:blip r:embed="rId11"/>
          <a:srcRect l="1188" r="1188"/>
          <a:stretch>
            <a:fillRect/>
          </a:stretch>
        </p:blipFill>
        <p:spPr/>
      </p:pic>
    </p:spTree>
    <p:extLst>
      <p:ext uri="{BB962C8B-B14F-4D97-AF65-F5344CB8AC3E}">
        <p14:creationId xmlns:p14="http://schemas.microsoft.com/office/powerpoint/2010/main" val="4112657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241F32FE-FDD5-3942-8CB9-6F8A5FA83918}" vid="{590D4548-9EED-E44E-A0F2-A70736630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Tema de Office</Template>
  <TotalTime>2649</TotalTime>
  <Words>323</Words>
  <Application>Microsoft Macintosh PowerPoint</Application>
  <PresentationFormat>Custom</PresentationFormat>
  <Paragraphs>42</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Bitter</vt:lpstr>
      <vt:lpstr>Arial</vt:lpstr>
      <vt:lpstr>Rubik SemiBold</vt:lpstr>
      <vt:lpstr>Bitter SemiBold</vt:lpstr>
      <vt:lpstr>Rubik</vt:lpstr>
      <vt:lpstr>Bitter Medium</vt:lpstr>
      <vt:lpstr>Rubik Medium</vt:lpstr>
      <vt:lpstr>Tema de Office</vt:lpstr>
      <vt:lpstr>PowerPoint Presentation</vt:lpstr>
      <vt:lpstr>Scientific collections</vt:lpstr>
      <vt:lpstr>Scientific collections</vt:lpstr>
      <vt:lpstr>GRSciColl</vt:lpstr>
      <vt:lpstr>GRSciColl</vt:lpstr>
      <vt:lpstr>Collections-based hosted portals</vt:lpstr>
      <vt:lpstr>Featured data uses about scientific collections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Andres Gamboa Martinez</dc:creator>
  <cp:lastModifiedBy>Javier Andres Gamboa Martinez</cp:lastModifiedBy>
  <cp:revision>25</cp:revision>
  <dcterms:created xsi:type="dcterms:W3CDTF">2025-06-24T13:49:25Z</dcterms:created>
  <dcterms:modified xsi:type="dcterms:W3CDTF">2025-06-27T08:26:48Z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